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12192000" cy="6858000"/>
  <p:notesSz cx="6858000" cy="9144000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5E0B4"/>
    <a:srgbClr val="2F528F"/>
    <a:srgbClr val="FF0000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66" d="100"/>
          <a:sy n="66" d="100"/>
        </p:scale>
        <p:origin x="668" y="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8F26CCAC-275F-4A48-B739-308B45ECE62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Alcím 2">
            <a:extLst>
              <a:ext uri="{FF2B5EF4-FFF2-40B4-BE49-F238E27FC236}">
                <a16:creationId xmlns:a16="http://schemas.microsoft.com/office/drawing/2014/main" id="{6FBC04B4-CCB3-462A-AFA2-1E557335E75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u-HU"/>
              <a:t>Kattintson ide az alcím mintájának szerkesztéséhez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BA0260A1-23BE-4816-92F3-966AAD5278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0F1CC6-3E64-463C-8869-52323DE42098}" type="datetimeFigureOut">
              <a:rPr lang="hu-HU" smtClean="0"/>
              <a:t>2022.05.01.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DEBFBDFE-145B-4B45-9BA1-019B81FDA0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C2A2DD23-210C-4224-969D-9D7CF5FDD4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D676F2-69A3-4A9D-8B8C-FD450AEBF148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3475734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35452E51-FEE0-4811-B039-78935B48C9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4AF7F020-0A91-4C89-959F-A8F5DDF2EDA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06ED661F-6F91-4EE1-8B0E-8738C7E6AA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0F1CC6-3E64-463C-8869-52323DE42098}" type="datetimeFigureOut">
              <a:rPr lang="hu-HU" smtClean="0"/>
              <a:t>2022.05.01.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3CD22296-EB36-42D4-9F47-1C5CC03E2A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5279B709-87B0-49A7-A50A-B8C6C0075D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D676F2-69A3-4A9D-8B8C-FD450AEBF148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5952752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73F0C409-97D9-490E-B18B-0B839C99A8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Szöveg helye 2">
            <a:extLst>
              <a:ext uri="{FF2B5EF4-FFF2-40B4-BE49-F238E27FC236}">
                <a16:creationId xmlns:a16="http://schemas.microsoft.com/office/drawing/2014/main" id="{8971DB6B-6ED2-4051-80A8-5FC0740AB0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2B58CA4D-A429-44A8-AC09-767C56C7B5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0F1CC6-3E64-463C-8869-52323DE42098}" type="datetimeFigureOut">
              <a:rPr lang="hu-HU" smtClean="0"/>
              <a:t>2022.05.01.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98ABAC63-5355-4EA3-940A-82312882FE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0CF4F50E-7061-4CC0-956F-0A377EAE0F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D676F2-69A3-4A9D-8B8C-FD450AEBF148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7694382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FA452A1F-A203-4574-9F85-4D68A67001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EEE438E3-B901-4F3B-A60D-828982DD7C5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Tartalom helye 3">
            <a:extLst>
              <a:ext uri="{FF2B5EF4-FFF2-40B4-BE49-F238E27FC236}">
                <a16:creationId xmlns:a16="http://schemas.microsoft.com/office/drawing/2014/main" id="{B891AADB-1D12-4C66-B8C1-2E92AF3388D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Dátum helye 4">
            <a:extLst>
              <a:ext uri="{FF2B5EF4-FFF2-40B4-BE49-F238E27FC236}">
                <a16:creationId xmlns:a16="http://schemas.microsoft.com/office/drawing/2014/main" id="{8A0327CE-95F1-48D0-9DCB-7B42C068C3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0F1CC6-3E64-463C-8869-52323DE42098}" type="datetimeFigureOut">
              <a:rPr lang="hu-HU" smtClean="0"/>
              <a:t>2022.05.01.</a:t>
            </a:fld>
            <a:endParaRPr lang="hu-HU"/>
          </a:p>
        </p:txBody>
      </p:sp>
      <p:sp>
        <p:nvSpPr>
          <p:cNvPr id="6" name="Élőláb helye 5">
            <a:extLst>
              <a:ext uri="{FF2B5EF4-FFF2-40B4-BE49-F238E27FC236}">
                <a16:creationId xmlns:a16="http://schemas.microsoft.com/office/drawing/2014/main" id="{3784A65A-219A-4BFE-9198-E9BB119B62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>
            <a:extLst>
              <a:ext uri="{FF2B5EF4-FFF2-40B4-BE49-F238E27FC236}">
                <a16:creationId xmlns:a16="http://schemas.microsoft.com/office/drawing/2014/main" id="{7A0DE587-5047-442F-A677-4161CAD6BF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D676F2-69A3-4A9D-8B8C-FD450AEBF148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7560466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1D7CE4D4-EB92-47B0-AADC-D4FF1B1ABC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Szöveg helye 2">
            <a:extLst>
              <a:ext uri="{FF2B5EF4-FFF2-40B4-BE49-F238E27FC236}">
                <a16:creationId xmlns:a16="http://schemas.microsoft.com/office/drawing/2014/main" id="{8491D5EB-B7ED-475D-8BA4-243BA39AF7D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Tartalom helye 3">
            <a:extLst>
              <a:ext uri="{FF2B5EF4-FFF2-40B4-BE49-F238E27FC236}">
                <a16:creationId xmlns:a16="http://schemas.microsoft.com/office/drawing/2014/main" id="{54FC95B5-171B-4169-BE8B-1078FE08085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Szöveg helye 4">
            <a:extLst>
              <a:ext uri="{FF2B5EF4-FFF2-40B4-BE49-F238E27FC236}">
                <a16:creationId xmlns:a16="http://schemas.microsoft.com/office/drawing/2014/main" id="{FC434E7C-5448-4742-BD54-B9CC1FB3635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6" name="Tartalom helye 5">
            <a:extLst>
              <a:ext uri="{FF2B5EF4-FFF2-40B4-BE49-F238E27FC236}">
                <a16:creationId xmlns:a16="http://schemas.microsoft.com/office/drawing/2014/main" id="{EF5BDE4D-D64A-4AC4-8357-F1C95EA3FD3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7" name="Dátum helye 6">
            <a:extLst>
              <a:ext uri="{FF2B5EF4-FFF2-40B4-BE49-F238E27FC236}">
                <a16:creationId xmlns:a16="http://schemas.microsoft.com/office/drawing/2014/main" id="{005EBEE2-F48E-4574-BAFC-F5EC5B7711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0F1CC6-3E64-463C-8869-52323DE42098}" type="datetimeFigureOut">
              <a:rPr lang="hu-HU" smtClean="0"/>
              <a:t>2022.05.01.</a:t>
            </a:fld>
            <a:endParaRPr lang="hu-HU"/>
          </a:p>
        </p:txBody>
      </p:sp>
      <p:sp>
        <p:nvSpPr>
          <p:cNvPr id="8" name="Élőláb helye 7">
            <a:extLst>
              <a:ext uri="{FF2B5EF4-FFF2-40B4-BE49-F238E27FC236}">
                <a16:creationId xmlns:a16="http://schemas.microsoft.com/office/drawing/2014/main" id="{24E2AED6-4A6F-474C-AB95-78991E50C7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Dia számának helye 8">
            <a:extLst>
              <a:ext uri="{FF2B5EF4-FFF2-40B4-BE49-F238E27FC236}">
                <a16:creationId xmlns:a16="http://schemas.microsoft.com/office/drawing/2014/main" id="{6CF721F0-0036-4FB4-9BA1-E7EB2C5409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D676F2-69A3-4A9D-8B8C-FD450AEBF148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9734914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E699B3F1-3D39-4942-A24A-F050C6B9F7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Dátum helye 2">
            <a:extLst>
              <a:ext uri="{FF2B5EF4-FFF2-40B4-BE49-F238E27FC236}">
                <a16:creationId xmlns:a16="http://schemas.microsoft.com/office/drawing/2014/main" id="{2ECC34EA-F501-43D9-A12C-806DF8B7C6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0F1CC6-3E64-463C-8869-52323DE42098}" type="datetimeFigureOut">
              <a:rPr lang="hu-HU" smtClean="0"/>
              <a:t>2022.05.01.</a:t>
            </a:fld>
            <a:endParaRPr lang="hu-HU"/>
          </a:p>
        </p:txBody>
      </p:sp>
      <p:sp>
        <p:nvSpPr>
          <p:cNvPr id="4" name="Élőláb helye 3">
            <a:extLst>
              <a:ext uri="{FF2B5EF4-FFF2-40B4-BE49-F238E27FC236}">
                <a16:creationId xmlns:a16="http://schemas.microsoft.com/office/drawing/2014/main" id="{53F5A580-7F9E-45DF-8F9F-AC8419E55B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Dia számának helye 4">
            <a:extLst>
              <a:ext uri="{FF2B5EF4-FFF2-40B4-BE49-F238E27FC236}">
                <a16:creationId xmlns:a16="http://schemas.microsoft.com/office/drawing/2014/main" id="{5D5BF364-AB37-4D50-B562-87FFDA94E1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D676F2-69A3-4A9D-8B8C-FD450AEBF148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7097463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>
            <a:extLst>
              <a:ext uri="{FF2B5EF4-FFF2-40B4-BE49-F238E27FC236}">
                <a16:creationId xmlns:a16="http://schemas.microsoft.com/office/drawing/2014/main" id="{18646E31-7FC8-4FC8-9581-C16D029141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0F1CC6-3E64-463C-8869-52323DE42098}" type="datetimeFigureOut">
              <a:rPr lang="hu-HU" smtClean="0"/>
              <a:t>2022.05.01.</a:t>
            </a:fld>
            <a:endParaRPr lang="hu-HU"/>
          </a:p>
        </p:txBody>
      </p:sp>
      <p:sp>
        <p:nvSpPr>
          <p:cNvPr id="3" name="Élőláb helye 2">
            <a:extLst>
              <a:ext uri="{FF2B5EF4-FFF2-40B4-BE49-F238E27FC236}">
                <a16:creationId xmlns:a16="http://schemas.microsoft.com/office/drawing/2014/main" id="{72A02D22-6CD7-43F4-B281-F571F64610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>
            <a:extLst>
              <a:ext uri="{FF2B5EF4-FFF2-40B4-BE49-F238E27FC236}">
                <a16:creationId xmlns:a16="http://schemas.microsoft.com/office/drawing/2014/main" id="{377BA951-A0D8-45E9-945F-74EAD2F376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D676F2-69A3-4A9D-8B8C-FD450AEBF148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5231385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7FD8DDC3-C01F-456B-A520-26F83EE855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C7E9B69A-229A-4EB0-8076-FCD47B588F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Szöveg helye 3">
            <a:extLst>
              <a:ext uri="{FF2B5EF4-FFF2-40B4-BE49-F238E27FC236}">
                <a16:creationId xmlns:a16="http://schemas.microsoft.com/office/drawing/2014/main" id="{46AAB4C9-D7FC-4769-85E5-21FA07322AA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átum helye 4">
            <a:extLst>
              <a:ext uri="{FF2B5EF4-FFF2-40B4-BE49-F238E27FC236}">
                <a16:creationId xmlns:a16="http://schemas.microsoft.com/office/drawing/2014/main" id="{ACF7504D-C6FD-42AE-93F7-9B6D5114F6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0F1CC6-3E64-463C-8869-52323DE42098}" type="datetimeFigureOut">
              <a:rPr lang="hu-HU" smtClean="0"/>
              <a:t>2022.05.01.</a:t>
            </a:fld>
            <a:endParaRPr lang="hu-HU"/>
          </a:p>
        </p:txBody>
      </p:sp>
      <p:sp>
        <p:nvSpPr>
          <p:cNvPr id="6" name="Élőláb helye 5">
            <a:extLst>
              <a:ext uri="{FF2B5EF4-FFF2-40B4-BE49-F238E27FC236}">
                <a16:creationId xmlns:a16="http://schemas.microsoft.com/office/drawing/2014/main" id="{23E5CA68-C8D2-4639-B95E-845E3FED2F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>
            <a:extLst>
              <a:ext uri="{FF2B5EF4-FFF2-40B4-BE49-F238E27FC236}">
                <a16:creationId xmlns:a16="http://schemas.microsoft.com/office/drawing/2014/main" id="{807D2FC3-8A55-40B7-A971-482F22C523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D676F2-69A3-4A9D-8B8C-FD450AEBF148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5200889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70D4C9F9-972E-44A5-98B4-0A78AE2F39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Kép helye 2">
            <a:extLst>
              <a:ext uri="{FF2B5EF4-FFF2-40B4-BE49-F238E27FC236}">
                <a16:creationId xmlns:a16="http://schemas.microsoft.com/office/drawing/2014/main" id="{5F9DB155-0658-419C-8CA1-4F9B59E6C3A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u-HU"/>
          </a:p>
        </p:txBody>
      </p:sp>
      <p:sp>
        <p:nvSpPr>
          <p:cNvPr id="4" name="Szöveg helye 3">
            <a:extLst>
              <a:ext uri="{FF2B5EF4-FFF2-40B4-BE49-F238E27FC236}">
                <a16:creationId xmlns:a16="http://schemas.microsoft.com/office/drawing/2014/main" id="{F08E60E7-3A18-42F1-B5AF-85E32A4639B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átum helye 4">
            <a:extLst>
              <a:ext uri="{FF2B5EF4-FFF2-40B4-BE49-F238E27FC236}">
                <a16:creationId xmlns:a16="http://schemas.microsoft.com/office/drawing/2014/main" id="{5F596CB5-4A45-4547-A45E-1F460D2BF8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0F1CC6-3E64-463C-8869-52323DE42098}" type="datetimeFigureOut">
              <a:rPr lang="hu-HU" smtClean="0"/>
              <a:t>2022.05.01.</a:t>
            </a:fld>
            <a:endParaRPr lang="hu-HU"/>
          </a:p>
        </p:txBody>
      </p:sp>
      <p:sp>
        <p:nvSpPr>
          <p:cNvPr id="6" name="Élőláb helye 5">
            <a:extLst>
              <a:ext uri="{FF2B5EF4-FFF2-40B4-BE49-F238E27FC236}">
                <a16:creationId xmlns:a16="http://schemas.microsoft.com/office/drawing/2014/main" id="{25C0B39A-55A5-42A0-8528-423238A643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>
            <a:extLst>
              <a:ext uri="{FF2B5EF4-FFF2-40B4-BE49-F238E27FC236}">
                <a16:creationId xmlns:a16="http://schemas.microsoft.com/office/drawing/2014/main" id="{1A37BBE2-9872-445E-9FF8-2A6FF232B2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D676F2-69A3-4A9D-8B8C-FD450AEBF148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5653776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237628D2-12CB-4B40-8178-AEE560E710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Függőleges szöveg helye 2">
            <a:extLst>
              <a:ext uri="{FF2B5EF4-FFF2-40B4-BE49-F238E27FC236}">
                <a16:creationId xmlns:a16="http://schemas.microsoft.com/office/drawing/2014/main" id="{EF4E9343-F7FE-4512-A66C-2802010772B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5B812966-2624-4277-A9D6-5D284E5096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0F1CC6-3E64-463C-8869-52323DE42098}" type="datetimeFigureOut">
              <a:rPr lang="hu-HU" smtClean="0"/>
              <a:t>2022.05.01.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19771425-B7B4-4E1E-8D41-492A2E20C0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D8316F5C-1A9D-48AA-A2DE-66021FC906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D676F2-69A3-4A9D-8B8C-FD450AEBF148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8849277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>
            <a:extLst>
              <a:ext uri="{FF2B5EF4-FFF2-40B4-BE49-F238E27FC236}">
                <a16:creationId xmlns:a16="http://schemas.microsoft.com/office/drawing/2014/main" id="{E48628D4-CEB4-407D-908A-AD194C1E221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Függőleges szöveg helye 2">
            <a:extLst>
              <a:ext uri="{FF2B5EF4-FFF2-40B4-BE49-F238E27FC236}">
                <a16:creationId xmlns:a16="http://schemas.microsoft.com/office/drawing/2014/main" id="{88D124BB-660E-4122-8B76-5162F5C03CA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04590392-4B18-4D95-A132-AD8E71A9B4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0F1CC6-3E64-463C-8869-52323DE42098}" type="datetimeFigureOut">
              <a:rPr lang="hu-HU" smtClean="0"/>
              <a:t>2022.05.01.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E3A981B2-6A11-4FD0-948D-74DE6FFEED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228C0D6D-3FEF-4BC7-9D35-C6E96E0A4C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D676F2-69A3-4A9D-8B8C-FD450AEBF148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1128199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helye 1">
            <a:extLst>
              <a:ext uri="{FF2B5EF4-FFF2-40B4-BE49-F238E27FC236}">
                <a16:creationId xmlns:a16="http://schemas.microsoft.com/office/drawing/2014/main" id="{C49F0B4C-753C-4471-84EC-FB174CACB5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/>
              <a:t>Mintacím szerkesztése</a:t>
            </a:r>
          </a:p>
        </p:txBody>
      </p:sp>
      <p:sp>
        <p:nvSpPr>
          <p:cNvPr id="3" name="Szöveg helye 2">
            <a:extLst>
              <a:ext uri="{FF2B5EF4-FFF2-40B4-BE49-F238E27FC236}">
                <a16:creationId xmlns:a16="http://schemas.microsoft.com/office/drawing/2014/main" id="{41C5C21C-315F-4F8A-B662-333BF3FBF0F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4FA0D709-A1AA-4C59-BEA1-19CE6E3A87C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0F1CC6-3E64-463C-8869-52323DE42098}" type="datetimeFigureOut">
              <a:rPr lang="hu-HU" smtClean="0"/>
              <a:t>2022.05.01.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D3A61E3E-3367-4AD4-8FCE-D2E31415304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82CC35FF-A4F0-46A5-A022-C2AF1CE0674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D676F2-69A3-4A9D-8B8C-FD450AEBF148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2174385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ím 3">
            <a:extLst>
              <a:ext uri="{FF2B5EF4-FFF2-40B4-BE49-F238E27FC236}">
                <a16:creationId xmlns:a16="http://schemas.microsoft.com/office/drawing/2014/main" id="{06FD6459-2498-42D7-8FE6-404E15720B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1479" y="273685"/>
            <a:ext cx="10284187" cy="701675"/>
          </a:xfrm>
        </p:spPr>
        <p:txBody>
          <a:bodyPr>
            <a:normAutofit/>
          </a:bodyPr>
          <a:lstStyle/>
          <a:p>
            <a:r>
              <a:rPr lang="hu-HU" sz="2400" dirty="0"/>
              <a:t>Sorozattípusok esetén: közös név (</a:t>
            </a:r>
            <a:r>
              <a:rPr lang="hu-HU" sz="2400" b="1" dirty="0"/>
              <a:t>X</a:t>
            </a:r>
            <a:r>
              <a:rPr lang="hu-HU" sz="2400" dirty="0"/>
              <a:t>) és </a:t>
            </a:r>
            <a:r>
              <a:rPr lang="hu-HU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INDEXELÉS</a:t>
            </a:r>
            <a:endParaRPr lang="hu-H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Téglalap 4">
            <a:extLst>
              <a:ext uri="{FF2B5EF4-FFF2-40B4-BE49-F238E27FC236}">
                <a16:creationId xmlns:a16="http://schemas.microsoft.com/office/drawing/2014/main" id="{648BF90D-EDB1-4E7C-9541-FC15F7345EE4}"/>
              </a:ext>
            </a:extLst>
          </p:cNvPr>
          <p:cNvSpPr/>
          <p:nvPr/>
        </p:nvSpPr>
        <p:spPr>
          <a:xfrm>
            <a:off x="2230243" y="1223216"/>
            <a:ext cx="364958" cy="36495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7" name="Téglalap 6">
            <a:extLst>
              <a:ext uri="{FF2B5EF4-FFF2-40B4-BE49-F238E27FC236}">
                <a16:creationId xmlns:a16="http://schemas.microsoft.com/office/drawing/2014/main" id="{BAB54CEB-9159-4061-98C8-AF36766849F8}"/>
              </a:ext>
            </a:extLst>
          </p:cNvPr>
          <p:cNvSpPr/>
          <p:nvPr/>
        </p:nvSpPr>
        <p:spPr>
          <a:xfrm>
            <a:off x="2935695" y="1223216"/>
            <a:ext cx="364958" cy="36495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8" name="Téglalap 7">
            <a:extLst>
              <a:ext uri="{FF2B5EF4-FFF2-40B4-BE49-F238E27FC236}">
                <a16:creationId xmlns:a16="http://schemas.microsoft.com/office/drawing/2014/main" id="{6595E50A-08BE-48D4-96D0-905B7E45B74E}"/>
              </a:ext>
            </a:extLst>
          </p:cNvPr>
          <p:cNvSpPr/>
          <p:nvPr/>
        </p:nvSpPr>
        <p:spPr>
          <a:xfrm>
            <a:off x="3641147" y="1223216"/>
            <a:ext cx="364958" cy="36495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9" name="Téglalap 8">
            <a:extLst>
              <a:ext uri="{FF2B5EF4-FFF2-40B4-BE49-F238E27FC236}">
                <a16:creationId xmlns:a16="http://schemas.microsoft.com/office/drawing/2014/main" id="{42DC272C-61FC-496D-8883-1B46DCAE6636}"/>
              </a:ext>
            </a:extLst>
          </p:cNvPr>
          <p:cNvSpPr/>
          <p:nvPr/>
        </p:nvSpPr>
        <p:spPr>
          <a:xfrm>
            <a:off x="4346599" y="1223216"/>
            <a:ext cx="364958" cy="36495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10" name="Téglalap 9">
            <a:extLst>
              <a:ext uri="{FF2B5EF4-FFF2-40B4-BE49-F238E27FC236}">
                <a16:creationId xmlns:a16="http://schemas.microsoft.com/office/drawing/2014/main" id="{A6E9ABDA-8A17-45CE-9EE9-C3B839D33917}"/>
              </a:ext>
            </a:extLst>
          </p:cNvPr>
          <p:cNvSpPr/>
          <p:nvPr/>
        </p:nvSpPr>
        <p:spPr>
          <a:xfrm>
            <a:off x="5052051" y="1223216"/>
            <a:ext cx="364958" cy="36495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11" name="Téglalap 10">
            <a:extLst>
              <a:ext uri="{FF2B5EF4-FFF2-40B4-BE49-F238E27FC236}">
                <a16:creationId xmlns:a16="http://schemas.microsoft.com/office/drawing/2014/main" id="{8CD26914-8873-46D7-A3BC-72F84318B056}"/>
              </a:ext>
            </a:extLst>
          </p:cNvPr>
          <p:cNvSpPr/>
          <p:nvPr/>
        </p:nvSpPr>
        <p:spPr>
          <a:xfrm>
            <a:off x="5757503" y="1223216"/>
            <a:ext cx="364958" cy="364958"/>
          </a:xfrm>
          <a:prstGeom prst="rect">
            <a:avLst/>
          </a:prstGeom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000" dirty="0"/>
              <a:t>X[i]</a:t>
            </a:r>
          </a:p>
        </p:txBody>
      </p:sp>
      <p:sp>
        <p:nvSpPr>
          <p:cNvPr id="12" name="Téglalap 11">
            <a:extLst>
              <a:ext uri="{FF2B5EF4-FFF2-40B4-BE49-F238E27FC236}">
                <a16:creationId xmlns:a16="http://schemas.microsoft.com/office/drawing/2014/main" id="{D58C75C5-9678-45E8-9A95-5E54088C1C9D}"/>
              </a:ext>
            </a:extLst>
          </p:cNvPr>
          <p:cNvSpPr/>
          <p:nvPr/>
        </p:nvSpPr>
        <p:spPr>
          <a:xfrm>
            <a:off x="6462955" y="1223216"/>
            <a:ext cx="364958" cy="36495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13" name="Téglalap 12">
            <a:extLst>
              <a:ext uri="{FF2B5EF4-FFF2-40B4-BE49-F238E27FC236}">
                <a16:creationId xmlns:a16="http://schemas.microsoft.com/office/drawing/2014/main" id="{020A679F-A2F4-48D7-9FCA-51E6FF08448C}"/>
              </a:ext>
            </a:extLst>
          </p:cNvPr>
          <p:cNvSpPr/>
          <p:nvPr/>
        </p:nvSpPr>
        <p:spPr>
          <a:xfrm>
            <a:off x="7168407" y="1223216"/>
            <a:ext cx="364958" cy="36495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14" name="Téglalap 13">
            <a:extLst>
              <a:ext uri="{FF2B5EF4-FFF2-40B4-BE49-F238E27FC236}">
                <a16:creationId xmlns:a16="http://schemas.microsoft.com/office/drawing/2014/main" id="{8E2D278C-F911-4AEB-8096-C244D5940754}"/>
              </a:ext>
            </a:extLst>
          </p:cNvPr>
          <p:cNvSpPr/>
          <p:nvPr/>
        </p:nvSpPr>
        <p:spPr>
          <a:xfrm>
            <a:off x="7873859" y="1223216"/>
            <a:ext cx="364958" cy="36495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15" name="Téglalap 14">
            <a:extLst>
              <a:ext uri="{FF2B5EF4-FFF2-40B4-BE49-F238E27FC236}">
                <a16:creationId xmlns:a16="http://schemas.microsoft.com/office/drawing/2014/main" id="{95E2DE61-D2E2-49F2-A282-D6B4B39AB016}"/>
              </a:ext>
            </a:extLst>
          </p:cNvPr>
          <p:cNvSpPr/>
          <p:nvPr/>
        </p:nvSpPr>
        <p:spPr>
          <a:xfrm>
            <a:off x="8579311" y="1223216"/>
            <a:ext cx="364958" cy="36495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16" name="Téglalap 15">
            <a:extLst>
              <a:ext uri="{FF2B5EF4-FFF2-40B4-BE49-F238E27FC236}">
                <a16:creationId xmlns:a16="http://schemas.microsoft.com/office/drawing/2014/main" id="{584D8F77-702E-49A8-8FDB-0BCD904FC195}"/>
              </a:ext>
            </a:extLst>
          </p:cNvPr>
          <p:cNvSpPr/>
          <p:nvPr/>
        </p:nvSpPr>
        <p:spPr>
          <a:xfrm>
            <a:off x="9284763" y="1223216"/>
            <a:ext cx="364958" cy="36495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17" name="Téglalap 16">
            <a:extLst>
              <a:ext uri="{FF2B5EF4-FFF2-40B4-BE49-F238E27FC236}">
                <a16:creationId xmlns:a16="http://schemas.microsoft.com/office/drawing/2014/main" id="{E8EAA8AD-374F-42CC-9869-B368F1473053}"/>
              </a:ext>
            </a:extLst>
          </p:cNvPr>
          <p:cNvSpPr/>
          <p:nvPr/>
        </p:nvSpPr>
        <p:spPr>
          <a:xfrm>
            <a:off x="9990215" y="1223216"/>
            <a:ext cx="364958" cy="36495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18" name="Téglalap 17">
            <a:extLst>
              <a:ext uri="{FF2B5EF4-FFF2-40B4-BE49-F238E27FC236}">
                <a16:creationId xmlns:a16="http://schemas.microsoft.com/office/drawing/2014/main" id="{27D410D3-B51D-44E5-BA27-98FAB5B95F62}"/>
              </a:ext>
            </a:extLst>
          </p:cNvPr>
          <p:cNvSpPr/>
          <p:nvPr/>
        </p:nvSpPr>
        <p:spPr>
          <a:xfrm>
            <a:off x="10695667" y="1223216"/>
            <a:ext cx="364958" cy="36495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19" name="Téglalap 18">
            <a:extLst>
              <a:ext uri="{FF2B5EF4-FFF2-40B4-BE49-F238E27FC236}">
                <a16:creationId xmlns:a16="http://schemas.microsoft.com/office/drawing/2014/main" id="{D6EC7C37-C513-4E6D-B885-327C7A13BF1F}"/>
              </a:ext>
            </a:extLst>
          </p:cNvPr>
          <p:cNvSpPr/>
          <p:nvPr/>
        </p:nvSpPr>
        <p:spPr>
          <a:xfrm>
            <a:off x="11401119" y="1223216"/>
            <a:ext cx="364958" cy="36495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20" name="Szövegdoboz 19">
            <a:extLst>
              <a:ext uri="{FF2B5EF4-FFF2-40B4-BE49-F238E27FC236}">
                <a16:creationId xmlns:a16="http://schemas.microsoft.com/office/drawing/2014/main" id="{3F555D4F-2D6C-4E22-92E9-AF285A713501}"/>
              </a:ext>
            </a:extLst>
          </p:cNvPr>
          <p:cNvSpPr txBox="1"/>
          <p:nvPr/>
        </p:nvSpPr>
        <p:spPr>
          <a:xfrm>
            <a:off x="1017723" y="1218842"/>
            <a:ext cx="10422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dirty="0"/>
              <a:t>Elemek </a:t>
            </a:r>
            <a:r>
              <a:rPr lang="hu-HU" b="1" dirty="0"/>
              <a:t>X</a:t>
            </a:r>
          </a:p>
        </p:txBody>
      </p:sp>
      <p:sp>
        <p:nvSpPr>
          <p:cNvPr id="21" name="Téglalap 20">
            <a:extLst>
              <a:ext uri="{FF2B5EF4-FFF2-40B4-BE49-F238E27FC236}">
                <a16:creationId xmlns:a16="http://schemas.microsoft.com/office/drawing/2014/main" id="{7F5631A5-D3AC-4EEB-B593-0069E28D6C3E}"/>
              </a:ext>
            </a:extLst>
          </p:cNvPr>
          <p:cNvSpPr/>
          <p:nvPr/>
        </p:nvSpPr>
        <p:spPr>
          <a:xfrm>
            <a:off x="2230243" y="1848020"/>
            <a:ext cx="364958" cy="36495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400" dirty="0">
                <a:solidFill>
                  <a:schemeClr val="tx1"/>
                </a:solidFill>
              </a:rPr>
              <a:t>0</a:t>
            </a:r>
          </a:p>
        </p:txBody>
      </p:sp>
      <p:sp>
        <p:nvSpPr>
          <p:cNvPr id="36" name="Szövegdoboz 35">
            <a:extLst>
              <a:ext uri="{FF2B5EF4-FFF2-40B4-BE49-F238E27FC236}">
                <a16:creationId xmlns:a16="http://schemas.microsoft.com/office/drawing/2014/main" id="{531AF4DB-7426-42FB-B9F6-3AB2F11709C7}"/>
              </a:ext>
            </a:extLst>
          </p:cNvPr>
          <p:cNvSpPr txBox="1"/>
          <p:nvPr/>
        </p:nvSpPr>
        <p:spPr>
          <a:xfrm>
            <a:off x="1017723" y="1845833"/>
            <a:ext cx="9637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dirty="0"/>
              <a:t>Indexeik</a:t>
            </a:r>
          </a:p>
        </p:txBody>
      </p:sp>
      <p:sp>
        <p:nvSpPr>
          <p:cNvPr id="38" name="Téglalap 37">
            <a:extLst>
              <a:ext uri="{FF2B5EF4-FFF2-40B4-BE49-F238E27FC236}">
                <a16:creationId xmlns:a16="http://schemas.microsoft.com/office/drawing/2014/main" id="{F13728BF-0E06-4BCF-A48B-6D3AD8A3062F}"/>
              </a:ext>
            </a:extLst>
          </p:cNvPr>
          <p:cNvSpPr/>
          <p:nvPr/>
        </p:nvSpPr>
        <p:spPr>
          <a:xfrm>
            <a:off x="7168407" y="1848020"/>
            <a:ext cx="364958" cy="36495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400" dirty="0">
                <a:solidFill>
                  <a:schemeClr val="tx1"/>
                </a:solidFill>
              </a:rPr>
              <a:t>7</a:t>
            </a:r>
          </a:p>
        </p:txBody>
      </p:sp>
      <p:sp>
        <p:nvSpPr>
          <p:cNvPr id="39" name="Téglalap 38">
            <a:extLst>
              <a:ext uri="{FF2B5EF4-FFF2-40B4-BE49-F238E27FC236}">
                <a16:creationId xmlns:a16="http://schemas.microsoft.com/office/drawing/2014/main" id="{97078AA2-47D7-4FD0-8659-7B3EF9D04C9D}"/>
              </a:ext>
            </a:extLst>
          </p:cNvPr>
          <p:cNvSpPr/>
          <p:nvPr/>
        </p:nvSpPr>
        <p:spPr>
          <a:xfrm>
            <a:off x="6462955" y="1848020"/>
            <a:ext cx="364958" cy="36495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400" dirty="0">
                <a:solidFill>
                  <a:schemeClr val="tx1"/>
                </a:solidFill>
              </a:rPr>
              <a:t>6</a:t>
            </a:r>
          </a:p>
        </p:txBody>
      </p:sp>
      <p:sp>
        <p:nvSpPr>
          <p:cNvPr id="40" name="Téglalap 39">
            <a:extLst>
              <a:ext uri="{FF2B5EF4-FFF2-40B4-BE49-F238E27FC236}">
                <a16:creationId xmlns:a16="http://schemas.microsoft.com/office/drawing/2014/main" id="{4FDA02B5-271E-42F5-9574-E73D7A30DBD2}"/>
              </a:ext>
            </a:extLst>
          </p:cNvPr>
          <p:cNvSpPr/>
          <p:nvPr/>
        </p:nvSpPr>
        <p:spPr>
          <a:xfrm>
            <a:off x="5757503" y="1848020"/>
            <a:ext cx="364958" cy="36495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400" dirty="0">
                <a:solidFill>
                  <a:schemeClr val="tx1"/>
                </a:solidFill>
              </a:rPr>
              <a:t>5</a:t>
            </a:r>
          </a:p>
        </p:txBody>
      </p:sp>
      <p:sp>
        <p:nvSpPr>
          <p:cNvPr id="41" name="Téglalap 40">
            <a:extLst>
              <a:ext uri="{FF2B5EF4-FFF2-40B4-BE49-F238E27FC236}">
                <a16:creationId xmlns:a16="http://schemas.microsoft.com/office/drawing/2014/main" id="{8C6B8657-7D8D-4629-978B-3826C959D492}"/>
              </a:ext>
            </a:extLst>
          </p:cNvPr>
          <p:cNvSpPr/>
          <p:nvPr/>
        </p:nvSpPr>
        <p:spPr>
          <a:xfrm>
            <a:off x="2935695" y="1848020"/>
            <a:ext cx="364958" cy="36495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400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42" name="Téglalap 41">
            <a:extLst>
              <a:ext uri="{FF2B5EF4-FFF2-40B4-BE49-F238E27FC236}">
                <a16:creationId xmlns:a16="http://schemas.microsoft.com/office/drawing/2014/main" id="{350B2C69-75FF-4892-AF25-C370EC22AD89}"/>
              </a:ext>
            </a:extLst>
          </p:cNvPr>
          <p:cNvSpPr/>
          <p:nvPr/>
        </p:nvSpPr>
        <p:spPr>
          <a:xfrm>
            <a:off x="3641147" y="1848020"/>
            <a:ext cx="364958" cy="36495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400" dirty="0">
                <a:solidFill>
                  <a:schemeClr val="tx1"/>
                </a:solidFill>
              </a:rPr>
              <a:t>2</a:t>
            </a:r>
          </a:p>
        </p:txBody>
      </p:sp>
      <p:sp>
        <p:nvSpPr>
          <p:cNvPr id="43" name="Téglalap 42">
            <a:extLst>
              <a:ext uri="{FF2B5EF4-FFF2-40B4-BE49-F238E27FC236}">
                <a16:creationId xmlns:a16="http://schemas.microsoft.com/office/drawing/2014/main" id="{BF68B535-032F-4796-AFFF-18729C23C23A}"/>
              </a:ext>
            </a:extLst>
          </p:cNvPr>
          <p:cNvSpPr/>
          <p:nvPr/>
        </p:nvSpPr>
        <p:spPr>
          <a:xfrm>
            <a:off x="4346599" y="1848020"/>
            <a:ext cx="364958" cy="36495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400" dirty="0">
                <a:solidFill>
                  <a:schemeClr val="tx1"/>
                </a:solidFill>
              </a:rPr>
              <a:t>3</a:t>
            </a:r>
          </a:p>
        </p:txBody>
      </p:sp>
      <p:sp>
        <p:nvSpPr>
          <p:cNvPr id="44" name="Téglalap 43">
            <a:extLst>
              <a:ext uri="{FF2B5EF4-FFF2-40B4-BE49-F238E27FC236}">
                <a16:creationId xmlns:a16="http://schemas.microsoft.com/office/drawing/2014/main" id="{02A79B13-A1C8-4E49-83F7-8519CED1E9EC}"/>
              </a:ext>
            </a:extLst>
          </p:cNvPr>
          <p:cNvSpPr/>
          <p:nvPr/>
        </p:nvSpPr>
        <p:spPr>
          <a:xfrm>
            <a:off x="5052051" y="1848020"/>
            <a:ext cx="364958" cy="36495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400" dirty="0">
                <a:solidFill>
                  <a:schemeClr val="tx1"/>
                </a:solidFill>
              </a:rPr>
              <a:t>4</a:t>
            </a:r>
          </a:p>
        </p:txBody>
      </p:sp>
      <p:sp>
        <p:nvSpPr>
          <p:cNvPr id="45" name="Téglalap 44">
            <a:extLst>
              <a:ext uri="{FF2B5EF4-FFF2-40B4-BE49-F238E27FC236}">
                <a16:creationId xmlns:a16="http://schemas.microsoft.com/office/drawing/2014/main" id="{37622D64-324E-4568-881B-6C0C93E7EF10}"/>
              </a:ext>
            </a:extLst>
          </p:cNvPr>
          <p:cNvSpPr/>
          <p:nvPr/>
        </p:nvSpPr>
        <p:spPr>
          <a:xfrm>
            <a:off x="11401119" y="1848020"/>
            <a:ext cx="364958" cy="36495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400" dirty="0">
                <a:solidFill>
                  <a:schemeClr val="tx1"/>
                </a:solidFill>
              </a:rPr>
              <a:t>13</a:t>
            </a:r>
          </a:p>
        </p:txBody>
      </p:sp>
      <p:sp>
        <p:nvSpPr>
          <p:cNvPr id="46" name="Téglalap 45">
            <a:extLst>
              <a:ext uri="{FF2B5EF4-FFF2-40B4-BE49-F238E27FC236}">
                <a16:creationId xmlns:a16="http://schemas.microsoft.com/office/drawing/2014/main" id="{33A9CE43-366A-44CB-92F6-739BAF6EB70F}"/>
              </a:ext>
            </a:extLst>
          </p:cNvPr>
          <p:cNvSpPr/>
          <p:nvPr/>
        </p:nvSpPr>
        <p:spPr>
          <a:xfrm>
            <a:off x="10695667" y="1848020"/>
            <a:ext cx="364958" cy="36495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400" dirty="0">
                <a:solidFill>
                  <a:schemeClr val="tx1"/>
                </a:solidFill>
              </a:rPr>
              <a:t>12</a:t>
            </a:r>
          </a:p>
        </p:txBody>
      </p:sp>
      <p:sp>
        <p:nvSpPr>
          <p:cNvPr id="47" name="Téglalap 46">
            <a:extLst>
              <a:ext uri="{FF2B5EF4-FFF2-40B4-BE49-F238E27FC236}">
                <a16:creationId xmlns:a16="http://schemas.microsoft.com/office/drawing/2014/main" id="{6F7D1094-A772-4C3A-8565-B7204320D236}"/>
              </a:ext>
            </a:extLst>
          </p:cNvPr>
          <p:cNvSpPr/>
          <p:nvPr/>
        </p:nvSpPr>
        <p:spPr>
          <a:xfrm>
            <a:off x="9990215" y="1848020"/>
            <a:ext cx="364958" cy="36495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400" dirty="0">
                <a:solidFill>
                  <a:schemeClr val="tx1"/>
                </a:solidFill>
              </a:rPr>
              <a:t>11</a:t>
            </a:r>
          </a:p>
        </p:txBody>
      </p:sp>
      <p:sp>
        <p:nvSpPr>
          <p:cNvPr id="48" name="Téglalap 47">
            <a:extLst>
              <a:ext uri="{FF2B5EF4-FFF2-40B4-BE49-F238E27FC236}">
                <a16:creationId xmlns:a16="http://schemas.microsoft.com/office/drawing/2014/main" id="{F2967871-965E-413E-9145-67FDAFF7C068}"/>
              </a:ext>
            </a:extLst>
          </p:cNvPr>
          <p:cNvSpPr/>
          <p:nvPr/>
        </p:nvSpPr>
        <p:spPr>
          <a:xfrm>
            <a:off x="9284763" y="1848020"/>
            <a:ext cx="364958" cy="36495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400" dirty="0">
                <a:solidFill>
                  <a:schemeClr val="tx1"/>
                </a:solidFill>
              </a:rPr>
              <a:t>10</a:t>
            </a:r>
          </a:p>
        </p:txBody>
      </p:sp>
      <p:sp>
        <p:nvSpPr>
          <p:cNvPr id="49" name="Téglalap 48">
            <a:extLst>
              <a:ext uri="{FF2B5EF4-FFF2-40B4-BE49-F238E27FC236}">
                <a16:creationId xmlns:a16="http://schemas.microsoft.com/office/drawing/2014/main" id="{344DD644-A63C-412F-9873-A2843D22E2EA}"/>
              </a:ext>
            </a:extLst>
          </p:cNvPr>
          <p:cNvSpPr/>
          <p:nvPr/>
        </p:nvSpPr>
        <p:spPr>
          <a:xfrm>
            <a:off x="7873859" y="1848020"/>
            <a:ext cx="364958" cy="36495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400" dirty="0">
                <a:solidFill>
                  <a:schemeClr val="tx1"/>
                </a:solidFill>
              </a:rPr>
              <a:t>8</a:t>
            </a:r>
          </a:p>
        </p:txBody>
      </p:sp>
      <p:sp>
        <p:nvSpPr>
          <p:cNvPr id="50" name="Téglalap 49">
            <a:extLst>
              <a:ext uri="{FF2B5EF4-FFF2-40B4-BE49-F238E27FC236}">
                <a16:creationId xmlns:a16="http://schemas.microsoft.com/office/drawing/2014/main" id="{BFC1381E-3D4D-4F48-A77B-FA85973B41DB}"/>
              </a:ext>
            </a:extLst>
          </p:cNvPr>
          <p:cNvSpPr/>
          <p:nvPr/>
        </p:nvSpPr>
        <p:spPr>
          <a:xfrm>
            <a:off x="8579311" y="1848020"/>
            <a:ext cx="364958" cy="36495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400" dirty="0">
                <a:solidFill>
                  <a:schemeClr val="tx1"/>
                </a:solidFill>
              </a:rPr>
              <a:t>9</a:t>
            </a:r>
          </a:p>
        </p:txBody>
      </p:sp>
      <p:sp>
        <p:nvSpPr>
          <p:cNvPr id="51" name="Szövegdoboz 50">
            <a:extLst>
              <a:ext uri="{FF2B5EF4-FFF2-40B4-BE49-F238E27FC236}">
                <a16:creationId xmlns:a16="http://schemas.microsoft.com/office/drawing/2014/main" id="{5AE55440-46BB-47A8-93FB-09D6791DF514}"/>
              </a:ext>
            </a:extLst>
          </p:cNvPr>
          <p:cNvSpPr txBox="1"/>
          <p:nvPr/>
        </p:nvSpPr>
        <p:spPr>
          <a:xfrm>
            <a:off x="1187641" y="2583073"/>
            <a:ext cx="81624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dirty="0"/>
              <a:t>i. elem</a:t>
            </a:r>
          </a:p>
          <a:p>
            <a:pPr algn="ctr"/>
            <a:r>
              <a:rPr lang="hu-HU" b="1" dirty="0"/>
              <a:t>X</a:t>
            </a:r>
            <a:r>
              <a:rPr lang="hu-HU" dirty="0"/>
              <a:t>[ i ]</a:t>
            </a:r>
          </a:p>
        </p:txBody>
      </p:sp>
      <p:cxnSp>
        <p:nvCxnSpPr>
          <p:cNvPr id="53" name="Összekötő: szögletes 52">
            <a:extLst>
              <a:ext uri="{FF2B5EF4-FFF2-40B4-BE49-F238E27FC236}">
                <a16:creationId xmlns:a16="http://schemas.microsoft.com/office/drawing/2014/main" id="{E1573F07-6302-4796-8AC8-F7045E8F94A0}"/>
              </a:ext>
            </a:extLst>
          </p:cNvPr>
          <p:cNvCxnSpPr>
            <a:cxnSpLocks/>
            <a:endCxn id="40" idx="2"/>
          </p:cNvCxnSpPr>
          <p:nvPr/>
        </p:nvCxnSpPr>
        <p:spPr>
          <a:xfrm flipV="1">
            <a:off x="2230243" y="2212978"/>
            <a:ext cx="3709739" cy="554761"/>
          </a:xfrm>
          <a:prstGeom prst="bentConnector2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Szövegdoboz 55">
            <a:extLst>
              <a:ext uri="{FF2B5EF4-FFF2-40B4-BE49-F238E27FC236}">
                <a16:creationId xmlns:a16="http://schemas.microsoft.com/office/drawing/2014/main" id="{4FE68A19-ACB0-4BAF-83B5-2557CDD56114}"/>
              </a:ext>
            </a:extLst>
          </p:cNvPr>
          <p:cNvSpPr txBox="1"/>
          <p:nvPr/>
        </p:nvSpPr>
        <p:spPr>
          <a:xfrm>
            <a:off x="3676987" y="2578699"/>
            <a:ext cx="1259768" cy="369332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hu-HU" dirty="0"/>
              <a:t>i = 5 esetén</a:t>
            </a:r>
          </a:p>
        </p:txBody>
      </p:sp>
      <p:cxnSp>
        <p:nvCxnSpPr>
          <p:cNvPr id="58" name="Egyenes összekötő nyíllal 57">
            <a:extLst>
              <a:ext uri="{FF2B5EF4-FFF2-40B4-BE49-F238E27FC236}">
                <a16:creationId xmlns:a16="http://schemas.microsoft.com/office/drawing/2014/main" id="{DDCBFE83-DB5F-461D-BAA2-DFDA9B9A1AA5}"/>
              </a:ext>
            </a:extLst>
          </p:cNvPr>
          <p:cNvCxnSpPr>
            <a:stCxn id="40" idx="0"/>
            <a:endCxn id="11" idx="2"/>
          </p:cNvCxnSpPr>
          <p:nvPr/>
        </p:nvCxnSpPr>
        <p:spPr>
          <a:xfrm flipV="1">
            <a:off x="5939982" y="1588174"/>
            <a:ext cx="0" cy="25984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Egyenes összekötő 59">
            <a:extLst>
              <a:ext uri="{FF2B5EF4-FFF2-40B4-BE49-F238E27FC236}">
                <a16:creationId xmlns:a16="http://schemas.microsoft.com/office/drawing/2014/main" id="{090F3945-A985-4366-A8AB-708F528E50AC}"/>
              </a:ext>
            </a:extLst>
          </p:cNvPr>
          <p:cNvCxnSpPr/>
          <p:nvPr/>
        </p:nvCxnSpPr>
        <p:spPr>
          <a:xfrm>
            <a:off x="411479" y="850235"/>
            <a:ext cx="1135459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Szövegdoboz 60">
            <a:extLst>
              <a:ext uri="{FF2B5EF4-FFF2-40B4-BE49-F238E27FC236}">
                <a16:creationId xmlns:a16="http://schemas.microsoft.com/office/drawing/2014/main" id="{A24D4795-7736-4BE6-8C43-C31872353951}"/>
              </a:ext>
            </a:extLst>
          </p:cNvPr>
          <p:cNvSpPr txBox="1"/>
          <p:nvPr/>
        </p:nvSpPr>
        <p:spPr>
          <a:xfrm>
            <a:off x="7168407" y="2581315"/>
            <a:ext cx="24472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dirty="0"/>
              <a:t>indextartomány: [0, 13]</a:t>
            </a:r>
          </a:p>
        </p:txBody>
      </p:sp>
      <p:sp>
        <p:nvSpPr>
          <p:cNvPr id="63" name="Jobb oldali kapcsos zárójel 62">
            <a:extLst>
              <a:ext uri="{FF2B5EF4-FFF2-40B4-BE49-F238E27FC236}">
                <a16:creationId xmlns:a16="http://schemas.microsoft.com/office/drawing/2014/main" id="{E195DE47-F262-44E6-8EB9-67D9DAB57AB2}"/>
              </a:ext>
            </a:extLst>
          </p:cNvPr>
          <p:cNvSpPr/>
          <p:nvPr/>
        </p:nvSpPr>
        <p:spPr>
          <a:xfrm rot="5400000">
            <a:off x="6813494" y="-2385238"/>
            <a:ext cx="369331" cy="9535835"/>
          </a:xfrm>
          <a:prstGeom prst="rightBrace">
            <a:avLst>
              <a:gd name="adj1" fmla="val 8333"/>
              <a:gd name="adj2" fmla="val 27995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72" name="Szövegdoboz 71">
            <a:extLst>
              <a:ext uri="{FF2B5EF4-FFF2-40B4-BE49-F238E27FC236}">
                <a16:creationId xmlns:a16="http://schemas.microsoft.com/office/drawing/2014/main" id="{7AC1E763-1B28-4C2E-BF02-42F443FB5657}"/>
              </a:ext>
            </a:extLst>
          </p:cNvPr>
          <p:cNvSpPr txBox="1"/>
          <p:nvPr/>
        </p:nvSpPr>
        <p:spPr>
          <a:xfrm>
            <a:off x="519764" y="4061865"/>
            <a:ext cx="27737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dirty="0"/>
              <a:t>Sorozattípusok feldolgozása</a:t>
            </a:r>
          </a:p>
        </p:txBody>
      </p:sp>
      <p:sp>
        <p:nvSpPr>
          <p:cNvPr id="73" name="Szövegdoboz 72">
            <a:extLst>
              <a:ext uri="{FF2B5EF4-FFF2-40B4-BE49-F238E27FC236}">
                <a16:creationId xmlns:a16="http://schemas.microsoft.com/office/drawing/2014/main" id="{7779F408-EAC6-497D-8FFA-5660CC186B36}"/>
              </a:ext>
            </a:extLst>
          </p:cNvPr>
          <p:cNvSpPr txBox="1"/>
          <p:nvPr/>
        </p:nvSpPr>
        <p:spPr>
          <a:xfrm>
            <a:off x="4529078" y="4061865"/>
            <a:ext cx="27874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dirty="0"/>
              <a:t>Iteráció (ciklus, ismétlődés)</a:t>
            </a:r>
          </a:p>
        </p:txBody>
      </p:sp>
      <p:cxnSp>
        <p:nvCxnSpPr>
          <p:cNvPr id="75" name="Egyenes összekötő nyíllal 74">
            <a:extLst>
              <a:ext uri="{FF2B5EF4-FFF2-40B4-BE49-F238E27FC236}">
                <a16:creationId xmlns:a16="http://schemas.microsoft.com/office/drawing/2014/main" id="{B77B638D-CBD9-4E29-9B46-EDC1EDA503C2}"/>
              </a:ext>
            </a:extLst>
          </p:cNvPr>
          <p:cNvCxnSpPr>
            <a:stCxn id="72" idx="3"/>
            <a:endCxn id="73" idx="1"/>
          </p:cNvCxnSpPr>
          <p:nvPr/>
        </p:nvCxnSpPr>
        <p:spPr>
          <a:xfrm>
            <a:off x="3293537" y="4246531"/>
            <a:ext cx="1235541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6" name="Szövegdoboz 75">
            <a:extLst>
              <a:ext uri="{FF2B5EF4-FFF2-40B4-BE49-F238E27FC236}">
                <a16:creationId xmlns:a16="http://schemas.microsoft.com/office/drawing/2014/main" id="{5A0DCD30-0519-4CCC-BF8E-07A97475B8C8}"/>
              </a:ext>
            </a:extLst>
          </p:cNvPr>
          <p:cNvSpPr txBox="1"/>
          <p:nvPr/>
        </p:nvSpPr>
        <p:spPr>
          <a:xfrm>
            <a:off x="519764" y="4662964"/>
            <a:ext cx="1124631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/>
              <a:t>Az elemek bejárása az index léptetésével történik. A lépésköz általában 1, de lehet eltérő. A léptetés során történhet meg az indextartomány túllépése.</a:t>
            </a:r>
          </a:p>
        </p:txBody>
      </p:sp>
      <p:sp>
        <p:nvSpPr>
          <p:cNvPr id="77" name="Téglalap 76">
            <a:extLst>
              <a:ext uri="{FF2B5EF4-FFF2-40B4-BE49-F238E27FC236}">
                <a16:creationId xmlns:a16="http://schemas.microsoft.com/office/drawing/2014/main" id="{6A638313-6316-44E4-A590-652FC700D630}"/>
              </a:ext>
            </a:extLst>
          </p:cNvPr>
          <p:cNvSpPr/>
          <p:nvPr/>
        </p:nvSpPr>
        <p:spPr>
          <a:xfrm>
            <a:off x="2230243" y="5514365"/>
            <a:ext cx="364958" cy="36495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78" name="Téglalap 77">
            <a:extLst>
              <a:ext uri="{FF2B5EF4-FFF2-40B4-BE49-F238E27FC236}">
                <a16:creationId xmlns:a16="http://schemas.microsoft.com/office/drawing/2014/main" id="{ACDD3F18-A64D-4456-AA09-B915E6AA239B}"/>
              </a:ext>
            </a:extLst>
          </p:cNvPr>
          <p:cNvSpPr/>
          <p:nvPr/>
        </p:nvSpPr>
        <p:spPr>
          <a:xfrm>
            <a:off x="2935695" y="5514365"/>
            <a:ext cx="364958" cy="36495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79" name="Téglalap 78">
            <a:extLst>
              <a:ext uri="{FF2B5EF4-FFF2-40B4-BE49-F238E27FC236}">
                <a16:creationId xmlns:a16="http://schemas.microsoft.com/office/drawing/2014/main" id="{DA744974-3721-4E45-8209-767F02EA70CE}"/>
              </a:ext>
            </a:extLst>
          </p:cNvPr>
          <p:cNvSpPr/>
          <p:nvPr/>
        </p:nvSpPr>
        <p:spPr>
          <a:xfrm>
            <a:off x="3641147" y="5514365"/>
            <a:ext cx="364958" cy="36495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80" name="Téglalap 79">
            <a:extLst>
              <a:ext uri="{FF2B5EF4-FFF2-40B4-BE49-F238E27FC236}">
                <a16:creationId xmlns:a16="http://schemas.microsoft.com/office/drawing/2014/main" id="{A58F7DE6-72DF-488A-8CE2-74117B52854A}"/>
              </a:ext>
            </a:extLst>
          </p:cNvPr>
          <p:cNvSpPr/>
          <p:nvPr/>
        </p:nvSpPr>
        <p:spPr>
          <a:xfrm>
            <a:off x="4346599" y="5514365"/>
            <a:ext cx="364958" cy="36495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81" name="Téglalap 80">
            <a:extLst>
              <a:ext uri="{FF2B5EF4-FFF2-40B4-BE49-F238E27FC236}">
                <a16:creationId xmlns:a16="http://schemas.microsoft.com/office/drawing/2014/main" id="{825D9949-259E-467A-84B3-3EAE2831CA8A}"/>
              </a:ext>
            </a:extLst>
          </p:cNvPr>
          <p:cNvSpPr/>
          <p:nvPr/>
        </p:nvSpPr>
        <p:spPr>
          <a:xfrm>
            <a:off x="5052051" y="5514365"/>
            <a:ext cx="364958" cy="36495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82" name="Téglalap 81">
            <a:extLst>
              <a:ext uri="{FF2B5EF4-FFF2-40B4-BE49-F238E27FC236}">
                <a16:creationId xmlns:a16="http://schemas.microsoft.com/office/drawing/2014/main" id="{1E2ACF36-7F0B-4586-AC29-A91B8B802329}"/>
              </a:ext>
            </a:extLst>
          </p:cNvPr>
          <p:cNvSpPr/>
          <p:nvPr/>
        </p:nvSpPr>
        <p:spPr>
          <a:xfrm>
            <a:off x="5757503" y="5514365"/>
            <a:ext cx="364958" cy="364958"/>
          </a:xfrm>
          <a:prstGeom prst="rect">
            <a:avLst/>
          </a:prstGeom>
          <a:ln w="12700">
            <a:solidFill>
              <a:srgbClr val="2F528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 sz="1000" dirty="0"/>
          </a:p>
        </p:txBody>
      </p:sp>
      <p:sp>
        <p:nvSpPr>
          <p:cNvPr id="83" name="Téglalap 82">
            <a:extLst>
              <a:ext uri="{FF2B5EF4-FFF2-40B4-BE49-F238E27FC236}">
                <a16:creationId xmlns:a16="http://schemas.microsoft.com/office/drawing/2014/main" id="{7575D0C0-8222-4629-89F5-21CC3295F0CB}"/>
              </a:ext>
            </a:extLst>
          </p:cNvPr>
          <p:cNvSpPr/>
          <p:nvPr/>
        </p:nvSpPr>
        <p:spPr>
          <a:xfrm>
            <a:off x="6462955" y="5514365"/>
            <a:ext cx="364958" cy="36495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84" name="Téglalap 83">
            <a:extLst>
              <a:ext uri="{FF2B5EF4-FFF2-40B4-BE49-F238E27FC236}">
                <a16:creationId xmlns:a16="http://schemas.microsoft.com/office/drawing/2014/main" id="{DE40C74E-A897-4AC1-AE93-CE496BC44E9A}"/>
              </a:ext>
            </a:extLst>
          </p:cNvPr>
          <p:cNvSpPr/>
          <p:nvPr/>
        </p:nvSpPr>
        <p:spPr>
          <a:xfrm>
            <a:off x="7168407" y="5514365"/>
            <a:ext cx="364958" cy="36495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85" name="Téglalap 84">
            <a:extLst>
              <a:ext uri="{FF2B5EF4-FFF2-40B4-BE49-F238E27FC236}">
                <a16:creationId xmlns:a16="http://schemas.microsoft.com/office/drawing/2014/main" id="{7610EC48-98AC-42F7-84A7-C1D797941D46}"/>
              </a:ext>
            </a:extLst>
          </p:cNvPr>
          <p:cNvSpPr/>
          <p:nvPr/>
        </p:nvSpPr>
        <p:spPr>
          <a:xfrm>
            <a:off x="7873859" y="5514365"/>
            <a:ext cx="364958" cy="36495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86" name="Téglalap 85">
            <a:extLst>
              <a:ext uri="{FF2B5EF4-FFF2-40B4-BE49-F238E27FC236}">
                <a16:creationId xmlns:a16="http://schemas.microsoft.com/office/drawing/2014/main" id="{7255F103-CB48-4F00-AA63-4F992230A0D7}"/>
              </a:ext>
            </a:extLst>
          </p:cNvPr>
          <p:cNvSpPr/>
          <p:nvPr/>
        </p:nvSpPr>
        <p:spPr>
          <a:xfrm>
            <a:off x="8579311" y="5514365"/>
            <a:ext cx="364958" cy="36495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87" name="Téglalap 86">
            <a:extLst>
              <a:ext uri="{FF2B5EF4-FFF2-40B4-BE49-F238E27FC236}">
                <a16:creationId xmlns:a16="http://schemas.microsoft.com/office/drawing/2014/main" id="{D3B0BAD3-8C28-4574-B567-B2DAD37E969B}"/>
              </a:ext>
            </a:extLst>
          </p:cNvPr>
          <p:cNvSpPr/>
          <p:nvPr/>
        </p:nvSpPr>
        <p:spPr>
          <a:xfrm>
            <a:off x="9284763" y="5514365"/>
            <a:ext cx="364958" cy="36495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88" name="Téglalap 87">
            <a:extLst>
              <a:ext uri="{FF2B5EF4-FFF2-40B4-BE49-F238E27FC236}">
                <a16:creationId xmlns:a16="http://schemas.microsoft.com/office/drawing/2014/main" id="{79B9EF79-3280-46BD-814A-75399C8F2201}"/>
              </a:ext>
            </a:extLst>
          </p:cNvPr>
          <p:cNvSpPr/>
          <p:nvPr/>
        </p:nvSpPr>
        <p:spPr>
          <a:xfrm>
            <a:off x="9990215" y="5514365"/>
            <a:ext cx="364958" cy="36495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89" name="Téglalap 88">
            <a:extLst>
              <a:ext uri="{FF2B5EF4-FFF2-40B4-BE49-F238E27FC236}">
                <a16:creationId xmlns:a16="http://schemas.microsoft.com/office/drawing/2014/main" id="{1413F150-FFE2-471C-A073-84A1007B873E}"/>
              </a:ext>
            </a:extLst>
          </p:cNvPr>
          <p:cNvSpPr/>
          <p:nvPr/>
        </p:nvSpPr>
        <p:spPr>
          <a:xfrm>
            <a:off x="10695667" y="5514365"/>
            <a:ext cx="364958" cy="36495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90" name="Téglalap 89">
            <a:extLst>
              <a:ext uri="{FF2B5EF4-FFF2-40B4-BE49-F238E27FC236}">
                <a16:creationId xmlns:a16="http://schemas.microsoft.com/office/drawing/2014/main" id="{5066D276-B6EA-4380-B5A2-B3444A13D9A0}"/>
              </a:ext>
            </a:extLst>
          </p:cNvPr>
          <p:cNvSpPr/>
          <p:nvPr/>
        </p:nvSpPr>
        <p:spPr>
          <a:xfrm>
            <a:off x="11401119" y="5514365"/>
            <a:ext cx="364958" cy="36495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91" name="Téglalap 90">
            <a:extLst>
              <a:ext uri="{FF2B5EF4-FFF2-40B4-BE49-F238E27FC236}">
                <a16:creationId xmlns:a16="http://schemas.microsoft.com/office/drawing/2014/main" id="{688A0A58-5523-486D-A93F-E1B05677E181}"/>
              </a:ext>
            </a:extLst>
          </p:cNvPr>
          <p:cNvSpPr/>
          <p:nvPr/>
        </p:nvSpPr>
        <p:spPr>
          <a:xfrm>
            <a:off x="2230243" y="6139169"/>
            <a:ext cx="364958" cy="36495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400" dirty="0">
                <a:solidFill>
                  <a:schemeClr val="tx1"/>
                </a:solidFill>
              </a:rPr>
              <a:t>0</a:t>
            </a:r>
          </a:p>
        </p:txBody>
      </p:sp>
      <p:sp>
        <p:nvSpPr>
          <p:cNvPr id="92" name="Téglalap 91">
            <a:extLst>
              <a:ext uri="{FF2B5EF4-FFF2-40B4-BE49-F238E27FC236}">
                <a16:creationId xmlns:a16="http://schemas.microsoft.com/office/drawing/2014/main" id="{712CFC91-7092-4BB4-BAA0-3A8350CDF6A4}"/>
              </a:ext>
            </a:extLst>
          </p:cNvPr>
          <p:cNvSpPr/>
          <p:nvPr/>
        </p:nvSpPr>
        <p:spPr>
          <a:xfrm>
            <a:off x="7168407" y="6139169"/>
            <a:ext cx="364958" cy="36495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400" dirty="0">
                <a:solidFill>
                  <a:schemeClr val="tx1"/>
                </a:solidFill>
              </a:rPr>
              <a:t>7</a:t>
            </a:r>
          </a:p>
        </p:txBody>
      </p:sp>
      <p:sp>
        <p:nvSpPr>
          <p:cNvPr id="93" name="Téglalap 92">
            <a:extLst>
              <a:ext uri="{FF2B5EF4-FFF2-40B4-BE49-F238E27FC236}">
                <a16:creationId xmlns:a16="http://schemas.microsoft.com/office/drawing/2014/main" id="{6689C520-7FA8-4378-AB63-F22988669A9F}"/>
              </a:ext>
            </a:extLst>
          </p:cNvPr>
          <p:cNvSpPr/>
          <p:nvPr/>
        </p:nvSpPr>
        <p:spPr>
          <a:xfrm>
            <a:off x="6462955" y="6139169"/>
            <a:ext cx="364958" cy="36495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400" dirty="0">
                <a:solidFill>
                  <a:schemeClr val="tx1"/>
                </a:solidFill>
              </a:rPr>
              <a:t>6</a:t>
            </a:r>
          </a:p>
        </p:txBody>
      </p:sp>
      <p:sp>
        <p:nvSpPr>
          <p:cNvPr id="94" name="Téglalap 93">
            <a:extLst>
              <a:ext uri="{FF2B5EF4-FFF2-40B4-BE49-F238E27FC236}">
                <a16:creationId xmlns:a16="http://schemas.microsoft.com/office/drawing/2014/main" id="{62587795-1EF6-4FB7-B9DF-8429A64ECC69}"/>
              </a:ext>
            </a:extLst>
          </p:cNvPr>
          <p:cNvSpPr/>
          <p:nvPr/>
        </p:nvSpPr>
        <p:spPr>
          <a:xfrm>
            <a:off x="5757503" y="6139169"/>
            <a:ext cx="364958" cy="36495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12700">
            <a:solidFill>
              <a:srgbClr val="2F528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400" dirty="0">
                <a:solidFill>
                  <a:schemeClr val="tx1"/>
                </a:solidFill>
              </a:rPr>
              <a:t>5</a:t>
            </a:r>
          </a:p>
        </p:txBody>
      </p:sp>
      <p:sp>
        <p:nvSpPr>
          <p:cNvPr id="95" name="Téglalap 94">
            <a:extLst>
              <a:ext uri="{FF2B5EF4-FFF2-40B4-BE49-F238E27FC236}">
                <a16:creationId xmlns:a16="http://schemas.microsoft.com/office/drawing/2014/main" id="{C42A4AD9-84C5-4DED-96C8-2BC28F12F3F1}"/>
              </a:ext>
            </a:extLst>
          </p:cNvPr>
          <p:cNvSpPr/>
          <p:nvPr/>
        </p:nvSpPr>
        <p:spPr>
          <a:xfrm>
            <a:off x="2935695" y="6139169"/>
            <a:ext cx="364958" cy="36495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400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96" name="Téglalap 95">
            <a:extLst>
              <a:ext uri="{FF2B5EF4-FFF2-40B4-BE49-F238E27FC236}">
                <a16:creationId xmlns:a16="http://schemas.microsoft.com/office/drawing/2014/main" id="{0997D1AA-141A-478B-8020-BD6FC72AAE0E}"/>
              </a:ext>
            </a:extLst>
          </p:cNvPr>
          <p:cNvSpPr/>
          <p:nvPr/>
        </p:nvSpPr>
        <p:spPr>
          <a:xfrm>
            <a:off x="3641147" y="6139169"/>
            <a:ext cx="364958" cy="36495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400" dirty="0">
                <a:solidFill>
                  <a:schemeClr val="tx1"/>
                </a:solidFill>
              </a:rPr>
              <a:t>2</a:t>
            </a:r>
          </a:p>
        </p:txBody>
      </p:sp>
      <p:sp>
        <p:nvSpPr>
          <p:cNvPr id="97" name="Téglalap 96">
            <a:extLst>
              <a:ext uri="{FF2B5EF4-FFF2-40B4-BE49-F238E27FC236}">
                <a16:creationId xmlns:a16="http://schemas.microsoft.com/office/drawing/2014/main" id="{4DEBD66D-7163-4A66-AB39-0BF492083571}"/>
              </a:ext>
            </a:extLst>
          </p:cNvPr>
          <p:cNvSpPr/>
          <p:nvPr/>
        </p:nvSpPr>
        <p:spPr>
          <a:xfrm>
            <a:off x="4346599" y="6139169"/>
            <a:ext cx="364958" cy="36495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400" dirty="0">
                <a:solidFill>
                  <a:schemeClr val="tx1"/>
                </a:solidFill>
              </a:rPr>
              <a:t>3</a:t>
            </a:r>
          </a:p>
        </p:txBody>
      </p:sp>
      <p:sp>
        <p:nvSpPr>
          <p:cNvPr id="98" name="Téglalap 97">
            <a:extLst>
              <a:ext uri="{FF2B5EF4-FFF2-40B4-BE49-F238E27FC236}">
                <a16:creationId xmlns:a16="http://schemas.microsoft.com/office/drawing/2014/main" id="{77AC9B77-7E00-4823-B242-B8EBAB6A8A6C}"/>
              </a:ext>
            </a:extLst>
          </p:cNvPr>
          <p:cNvSpPr/>
          <p:nvPr/>
        </p:nvSpPr>
        <p:spPr>
          <a:xfrm>
            <a:off x="5052051" y="6139169"/>
            <a:ext cx="364958" cy="36495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400" dirty="0">
                <a:solidFill>
                  <a:schemeClr val="tx1"/>
                </a:solidFill>
              </a:rPr>
              <a:t>4</a:t>
            </a:r>
          </a:p>
        </p:txBody>
      </p:sp>
      <p:sp>
        <p:nvSpPr>
          <p:cNvPr id="99" name="Téglalap 98">
            <a:extLst>
              <a:ext uri="{FF2B5EF4-FFF2-40B4-BE49-F238E27FC236}">
                <a16:creationId xmlns:a16="http://schemas.microsoft.com/office/drawing/2014/main" id="{4EA4E697-CA0E-4E7E-93E3-3117F2160703}"/>
              </a:ext>
            </a:extLst>
          </p:cNvPr>
          <p:cNvSpPr/>
          <p:nvPr/>
        </p:nvSpPr>
        <p:spPr>
          <a:xfrm>
            <a:off x="11401119" y="6139169"/>
            <a:ext cx="364958" cy="36495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400" dirty="0">
                <a:solidFill>
                  <a:schemeClr val="tx1"/>
                </a:solidFill>
              </a:rPr>
              <a:t>13</a:t>
            </a:r>
          </a:p>
        </p:txBody>
      </p:sp>
      <p:sp>
        <p:nvSpPr>
          <p:cNvPr id="100" name="Téglalap 99">
            <a:extLst>
              <a:ext uri="{FF2B5EF4-FFF2-40B4-BE49-F238E27FC236}">
                <a16:creationId xmlns:a16="http://schemas.microsoft.com/office/drawing/2014/main" id="{DDEA5C64-D2FF-45B3-A120-84B007D582D2}"/>
              </a:ext>
            </a:extLst>
          </p:cNvPr>
          <p:cNvSpPr/>
          <p:nvPr/>
        </p:nvSpPr>
        <p:spPr>
          <a:xfrm>
            <a:off x="10695667" y="6139169"/>
            <a:ext cx="364958" cy="36495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400" dirty="0">
                <a:solidFill>
                  <a:schemeClr val="tx1"/>
                </a:solidFill>
              </a:rPr>
              <a:t>12</a:t>
            </a:r>
          </a:p>
        </p:txBody>
      </p:sp>
      <p:sp>
        <p:nvSpPr>
          <p:cNvPr id="101" name="Téglalap 100">
            <a:extLst>
              <a:ext uri="{FF2B5EF4-FFF2-40B4-BE49-F238E27FC236}">
                <a16:creationId xmlns:a16="http://schemas.microsoft.com/office/drawing/2014/main" id="{DA808005-5F45-4B45-96D4-36E35C362339}"/>
              </a:ext>
            </a:extLst>
          </p:cNvPr>
          <p:cNvSpPr/>
          <p:nvPr/>
        </p:nvSpPr>
        <p:spPr>
          <a:xfrm>
            <a:off x="9990215" y="6139169"/>
            <a:ext cx="364958" cy="36495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400" dirty="0">
                <a:solidFill>
                  <a:schemeClr val="tx1"/>
                </a:solidFill>
              </a:rPr>
              <a:t>11</a:t>
            </a:r>
          </a:p>
        </p:txBody>
      </p:sp>
      <p:sp>
        <p:nvSpPr>
          <p:cNvPr id="102" name="Téglalap 101">
            <a:extLst>
              <a:ext uri="{FF2B5EF4-FFF2-40B4-BE49-F238E27FC236}">
                <a16:creationId xmlns:a16="http://schemas.microsoft.com/office/drawing/2014/main" id="{4785F8C2-C84E-4264-A05C-DF18C2E0021A}"/>
              </a:ext>
            </a:extLst>
          </p:cNvPr>
          <p:cNvSpPr/>
          <p:nvPr/>
        </p:nvSpPr>
        <p:spPr>
          <a:xfrm>
            <a:off x="9284763" y="6139169"/>
            <a:ext cx="364958" cy="36495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400" dirty="0">
                <a:solidFill>
                  <a:schemeClr val="tx1"/>
                </a:solidFill>
              </a:rPr>
              <a:t>10</a:t>
            </a:r>
          </a:p>
        </p:txBody>
      </p:sp>
      <p:sp>
        <p:nvSpPr>
          <p:cNvPr id="103" name="Téglalap 102">
            <a:extLst>
              <a:ext uri="{FF2B5EF4-FFF2-40B4-BE49-F238E27FC236}">
                <a16:creationId xmlns:a16="http://schemas.microsoft.com/office/drawing/2014/main" id="{C231D3FF-5469-4CD8-ACCC-9FED88100E45}"/>
              </a:ext>
            </a:extLst>
          </p:cNvPr>
          <p:cNvSpPr/>
          <p:nvPr/>
        </p:nvSpPr>
        <p:spPr>
          <a:xfrm>
            <a:off x="7873859" y="6139169"/>
            <a:ext cx="364958" cy="36495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400" dirty="0">
                <a:solidFill>
                  <a:schemeClr val="tx1"/>
                </a:solidFill>
              </a:rPr>
              <a:t>8</a:t>
            </a:r>
          </a:p>
        </p:txBody>
      </p:sp>
      <p:sp>
        <p:nvSpPr>
          <p:cNvPr id="104" name="Téglalap 103">
            <a:extLst>
              <a:ext uri="{FF2B5EF4-FFF2-40B4-BE49-F238E27FC236}">
                <a16:creationId xmlns:a16="http://schemas.microsoft.com/office/drawing/2014/main" id="{90555164-187B-4CA7-9288-8DC17815D1F0}"/>
              </a:ext>
            </a:extLst>
          </p:cNvPr>
          <p:cNvSpPr/>
          <p:nvPr/>
        </p:nvSpPr>
        <p:spPr>
          <a:xfrm>
            <a:off x="8579311" y="6139169"/>
            <a:ext cx="364958" cy="36495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400" dirty="0">
                <a:solidFill>
                  <a:schemeClr val="tx1"/>
                </a:solidFill>
              </a:rPr>
              <a:t>9</a:t>
            </a:r>
          </a:p>
        </p:txBody>
      </p:sp>
      <p:cxnSp>
        <p:nvCxnSpPr>
          <p:cNvPr id="105" name="Egyenes összekötő nyíllal 104">
            <a:extLst>
              <a:ext uri="{FF2B5EF4-FFF2-40B4-BE49-F238E27FC236}">
                <a16:creationId xmlns:a16="http://schemas.microsoft.com/office/drawing/2014/main" id="{377F9C37-05B2-490A-840F-3D408156F127}"/>
              </a:ext>
            </a:extLst>
          </p:cNvPr>
          <p:cNvCxnSpPr>
            <a:cxnSpLocks/>
          </p:cNvCxnSpPr>
          <p:nvPr/>
        </p:nvCxnSpPr>
        <p:spPr>
          <a:xfrm flipV="1">
            <a:off x="2412722" y="5879323"/>
            <a:ext cx="0" cy="25984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8" name="Egyenes összekötő nyíllal 107">
            <a:extLst>
              <a:ext uri="{FF2B5EF4-FFF2-40B4-BE49-F238E27FC236}">
                <a16:creationId xmlns:a16="http://schemas.microsoft.com/office/drawing/2014/main" id="{0C9610C9-D42C-4A0E-A159-DB1E092D8C0A}"/>
              </a:ext>
            </a:extLst>
          </p:cNvPr>
          <p:cNvCxnSpPr>
            <a:cxnSpLocks/>
          </p:cNvCxnSpPr>
          <p:nvPr/>
        </p:nvCxnSpPr>
        <p:spPr>
          <a:xfrm>
            <a:off x="2595201" y="6321648"/>
            <a:ext cx="340494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9" name="Egyenes összekötő nyíllal 108">
            <a:extLst>
              <a:ext uri="{FF2B5EF4-FFF2-40B4-BE49-F238E27FC236}">
                <a16:creationId xmlns:a16="http://schemas.microsoft.com/office/drawing/2014/main" id="{18215A67-74AA-48FD-A418-60F01A13BAF3}"/>
              </a:ext>
            </a:extLst>
          </p:cNvPr>
          <p:cNvCxnSpPr>
            <a:cxnSpLocks/>
          </p:cNvCxnSpPr>
          <p:nvPr/>
        </p:nvCxnSpPr>
        <p:spPr>
          <a:xfrm>
            <a:off x="3300653" y="6321648"/>
            <a:ext cx="340494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0" name="Egyenes összekötő nyíllal 109">
            <a:extLst>
              <a:ext uri="{FF2B5EF4-FFF2-40B4-BE49-F238E27FC236}">
                <a16:creationId xmlns:a16="http://schemas.microsoft.com/office/drawing/2014/main" id="{7E095717-FF16-4DE6-A9AF-070D00F7F9E9}"/>
              </a:ext>
            </a:extLst>
          </p:cNvPr>
          <p:cNvCxnSpPr>
            <a:cxnSpLocks/>
          </p:cNvCxnSpPr>
          <p:nvPr/>
        </p:nvCxnSpPr>
        <p:spPr>
          <a:xfrm>
            <a:off x="4006105" y="6321648"/>
            <a:ext cx="340494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1" name="Egyenes összekötő nyíllal 110">
            <a:extLst>
              <a:ext uri="{FF2B5EF4-FFF2-40B4-BE49-F238E27FC236}">
                <a16:creationId xmlns:a16="http://schemas.microsoft.com/office/drawing/2014/main" id="{A5330F4B-8CE6-4996-99EF-D0262F7008A6}"/>
              </a:ext>
            </a:extLst>
          </p:cNvPr>
          <p:cNvCxnSpPr>
            <a:cxnSpLocks/>
          </p:cNvCxnSpPr>
          <p:nvPr/>
        </p:nvCxnSpPr>
        <p:spPr>
          <a:xfrm>
            <a:off x="4711557" y="6321648"/>
            <a:ext cx="340494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2" name="Egyenes összekötő nyíllal 111">
            <a:extLst>
              <a:ext uri="{FF2B5EF4-FFF2-40B4-BE49-F238E27FC236}">
                <a16:creationId xmlns:a16="http://schemas.microsoft.com/office/drawing/2014/main" id="{730F4014-A2C7-4C81-AC7F-F0B3B2F24F74}"/>
              </a:ext>
            </a:extLst>
          </p:cNvPr>
          <p:cNvCxnSpPr>
            <a:cxnSpLocks/>
          </p:cNvCxnSpPr>
          <p:nvPr/>
        </p:nvCxnSpPr>
        <p:spPr>
          <a:xfrm>
            <a:off x="5417008" y="6321648"/>
            <a:ext cx="340494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3" name="Egyenes összekötő nyíllal 112">
            <a:extLst>
              <a:ext uri="{FF2B5EF4-FFF2-40B4-BE49-F238E27FC236}">
                <a16:creationId xmlns:a16="http://schemas.microsoft.com/office/drawing/2014/main" id="{DC4A4B65-AAA5-4F97-B944-F460903F30CC}"/>
              </a:ext>
            </a:extLst>
          </p:cNvPr>
          <p:cNvCxnSpPr>
            <a:cxnSpLocks/>
          </p:cNvCxnSpPr>
          <p:nvPr/>
        </p:nvCxnSpPr>
        <p:spPr>
          <a:xfrm>
            <a:off x="6122461" y="6321648"/>
            <a:ext cx="340494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4" name="Egyenes összekötő nyíllal 113">
            <a:extLst>
              <a:ext uri="{FF2B5EF4-FFF2-40B4-BE49-F238E27FC236}">
                <a16:creationId xmlns:a16="http://schemas.microsoft.com/office/drawing/2014/main" id="{0A442DA5-2944-4AD5-9679-EC24EEB68545}"/>
              </a:ext>
            </a:extLst>
          </p:cNvPr>
          <p:cNvCxnSpPr>
            <a:cxnSpLocks/>
          </p:cNvCxnSpPr>
          <p:nvPr/>
        </p:nvCxnSpPr>
        <p:spPr>
          <a:xfrm>
            <a:off x="6827913" y="6321648"/>
            <a:ext cx="340494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5" name="Egyenes összekötő nyíllal 114">
            <a:extLst>
              <a:ext uri="{FF2B5EF4-FFF2-40B4-BE49-F238E27FC236}">
                <a16:creationId xmlns:a16="http://schemas.microsoft.com/office/drawing/2014/main" id="{2AC079CB-4BDA-4D94-BEB1-E375CCB8E244}"/>
              </a:ext>
            </a:extLst>
          </p:cNvPr>
          <p:cNvCxnSpPr>
            <a:cxnSpLocks/>
          </p:cNvCxnSpPr>
          <p:nvPr/>
        </p:nvCxnSpPr>
        <p:spPr>
          <a:xfrm>
            <a:off x="7533365" y="6321648"/>
            <a:ext cx="340494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6" name="Egyenes összekötő nyíllal 115">
            <a:extLst>
              <a:ext uri="{FF2B5EF4-FFF2-40B4-BE49-F238E27FC236}">
                <a16:creationId xmlns:a16="http://schemas.microsoft.com/office/drawing/2014/main" id="{A11CABA3-68E0-4BE7-BAE4-C1F7671208CD}"/>
              </a:ext>
            </a:extLst>
          </p:cNvPr>
          <p:cNvCxnSpPr>
            <a:cxnSpLocks/>
          </p:cNvCxnSpPr>
          <p:nvPr/>
        </p:nvCxnSpPr>
        <p:spPr>
          <a:xfrm>
            <a:off x="8238817" y="6321648"/>
            <a:ext cx="340494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7" name="Egyenes összekötő nyíllal 116">
            <a:extLst>
              <a:ext uri="{FF2B5EF4-FFF2-40B4-BE49-F238E27FC236}">
                <a16:creationId xmlns:a16="http://schemas.microsoft.com/office/drawing/2014/main" id="{6F0F6E78-CCF9-4477-8BF4-D9C6A6EF700F}"/>
              </a:ext>
            </a:extLst>
          </p:cNvPr>
          <p:cNvCxnSpPr>
            <a:cxnSpLocks/>
          </p:cNvCxnSpPr>
          <p:nvPr/>
        </p:nvCxnSpPr>
        <p:spPr>
          <a:xfrm>
            <a:off x="8944269" y="6321648"/>
            <a:ext cx="340494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8" name="Egyenes összekötő nyíllal 117">
            <a:extLst>
              <a:ext uri="{FF2B5EF4-FFF2-40B4-BE49-F238E27FC236}">
                <a16:creationId xmlns:a16="http://schemas.microsoft.com/office/drawing/2014/main" id="{CD461481-195F-4990-BBA9-5DE0F70ECA07}"/>
              </a:ext>
            </a:extLst>
          </p:cNvPr>
          <p:cNvCxnSpPr>
            <a:cxnSpLocks/>
          </p:cNvCxnSpPr>
          <p:nvPr/>
        </p:nvCxnSpPr>
        <p:spPr>
          <a:xfrm>
            <a:off x="9649721" y="6321648"/>
            <a:ext cx="340494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9" name="Egyenes összekötő nyíllal 118">
            <a:extLst>
              <a:ext uri="{FF2B5EF4-FFF2-40B4-BE49-F238E27FC236}">
                <a16:creationId xmlns:a16="http://schemas.microsoft.com/office/drawing/2014/main" id="{B58F4C75-9C4F-4BEB-8AFB-1A9B422D43E5}"/>
              </a:ext>
            </a:extLst>
          </p:cNvPr>
          <p:cNvCxnSpPr>
            <a:cxnSpLocks/>
          </p:cNvCxnSpPr>
          <p:nvPr/>
        </p:nvCxnSpPr>
        <p:spPr>
          <a:xfrm>
            <a:off x="10355173" y="6321648"/>
            <a:ext cx="340494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0" name="Egyenes összekötő nyíllal 119">
            <a:extLst>
              <a:ext uri="{FF2B5EF4-FFF2-40B4-BE49-F238E27FC236}">
                <a16:creationId xmlns:a16="http://schemas.microsoft.com/office/drawing/2014/main" id="{1518E9FE-4517-4DA4-AC22-91492E963D59}"/>
              </a:ext>
            </a:extLst>
          </p:cNvPr>
          <p:cNvCxnSpPr>
            <a:cxnSpLocks/>
          </p:cNvCxnSpPr>
          <p:nvPr/>
        </p:nvCxnSpPr>
        <p:spPr>
          <a:xfrm>
            <a:off x="11060625" y="6321648"/>
            <a:ext cx="340494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1" name="Szövegdoboz 120">
            <a:extLst>
              <a:ext uri="{FF2B5EF4-FFF2-40B4-BE49-F238E27FC236}">
                <a16:creationId xmlns:a16="http://schemas.microsoft.com/office/drawing/2014/main" id="{1A96B029-E4DA-4517-9EA4-440841C52644}"/>
              </a:ext>
            </a:extLst>
          </p:cNvPr>
          <p:cNvSpPr txBox="1"/>
          <p:nvPr/>
        </p:nvSpPr>
        <p:spPr>
          <a:xfrm>
            <a:off x="639051" y="6139169"/>
            <a:ext cx="13045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dirty="0">
                <a:solidFill>
                  <a:schemeClr val="bg1">
                    <a:lumMod val="75000"/>
                  </a:schemeClr>
                </a:solidFill>
              </a:rPr>
              <a:t>kezdő index</a:t>
            </a:r>
          </a:p>
        </p:txBody>
      </p:sp>
      <p:cxnSp>
        <p:nvCxnSpPr>
          <p:cNvPr id="123" name="Egyenes összekötő nyíllal 122">
            <a:extLst>
              <a:ext uri="{FF2B5EF4-FFF2-40B4-BE49-F238E27FC236}">
                <a16:creationId xmlns:a16="http://schemas.microsoft.com/office/drawing/2014/main" id="{F429C0D8-A070-429A-80A5-ACC29256DB39}"/>
              </a:ext>
            </a:extLst>
          </p:cNvPr>
          <p:cNvCxnSpPr>
            <a:stCxn id="121" idx="3"/>
            <a:endCxn id="91" idx="1"/>
          </p:cNvCxnSpPr>
          <p:nvPr/>
        </p:nvCxnSpPr>
        <p:spPr>
          <a:xfrm flipV="1">
            <a:off x="1943575" y="6321648"/>
            <a:ext cx="286668" cy="2187"/>
          </a:xfrm>
          <a:prstGeom prst="straightConnector1">
            <a:avLst/>
          </a:prstGeom>
          <a:ln>
            <a:solidFill>
              <a:schemeClr val="bg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8" name="Csoportba foglalás 127">
            <a:extLst>
              <a:ext uri="{FF2B5EF4-FFF2-40B4-BE49-F238E27FC236}">
                <a16:creationId xmlns:a16="http://schemas.microsoft.com/office/drawing/2014/main" id="{D3B03CDE-8998-473F-97F4-DC06CF45DDE9}"/>
              </a:ext>
            </a:extLst>
          </p:cNvPr>
          <p:cNvGrpSpPr/>
          <p:nvPr/>
        </p:nvGrpSpPr>
        <p:grpSpPr>
          <a:xfrm>
            <a:off x="1955186" y="3400301"/>
            <a:ext cx="8281628" cy="369332"/>
            <a:chOff x="3185620" y="3275176"/>
            <a:chExt cx="8281628" cy="369332"/>
          </a:xfrm>
        </p:grpSpPr>
        <p:sp>
          <p:nvSpPr>
            <p:cNvPr id="71" name="Szövegdoboz 70">
              <a:extLst>
                <a:ext uri="{FF2B5EF4-FFF2-40B4-BE49-F238E27FC236}">
                  <a16:creationId xmlns:a16="http://schemas.microsoft.com/office/drawing/2014/main" id="{FB0FAE41-1414-4AC5-926C-051ABA691F89}"/>
                </a:ext>
              </a:extLst>
            </p:cNvPr>
            <p:cNvSpPr txBox="1"/>
            <p:nvPr/>
          </p:nvSpPr>
          <p:spPr>
            <a:xfrm>
              <a:off x="3185620" y="3275176"/>
              <a:ext cx="5820761" cy="369332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r>
                <a:rPr lang="hu-HU" dirty="0"/>
                <a:t>Leggyakoribb hiba az </a:t>
              </a:r>
              <a:r>
                <a:rPr lang="hu-HU" b="1" dirty="0"/>
                <a:t>indextartomány túllépése </a:t>
              </a:r>
              <a:r>
                <a:rPr lang="hu-HU" dirty="0"/>
                <a:t>indexeléskor</a:t>
              </a:r>
            </a:p>
          </p:txBody>
        </p:sp>
        <p:sp>
          <p:nvSpPr>
            <p:cNvPr id="125" name="Szövegdoboz 124">
              <a:extLst>
                <a:ext uri="{FF2B5EF4-FFF2-40B4-BE49-F238E27FC236}">
                  <a16:creationId xmlns:a16="http://schemas.microsoft.com/office/drawing/2014/main" id="{B73F2BDA-D604-4929-814F-9DD8C0176549}"/>
                </a:ext>
              </a:extLst>
            </p:cNvPr>
            <p:cNvSpPr txBox="1"/>
            <p:nvPr/>
          </p:nvSpPr>
          <p:spPr>
            <a:xfrm>
              <a:off x="9583591" y="3275176"/>
              <a:ext cx="1883657" cy="369332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hu-HU" b="1" dirty="0"/>
                <a:t>X</a:t>
              </a:r>
              <a:r>
                <a:rPr lang="hu-HU" dirty="0"/>
                <a:t>[ </a:t>
              </a:r>
              <a:r>
                <a:rPr lang="hu-HU" b="1" dirty="0">
                  <a:solidFill>
                    <a:srgbClr val="FF0000"/>
                  </a:solidFill>
                </a:rPr>
                <a:t>-1</a:t>
              </a:r>
              <a:r>
                <a:rPr lang="hu-HU" dirty="0"/>
                <a:t> ] vagy </a:t>
              </a:r>
              <a:r>
                <a:rPr lang="hu-HU" b="1" dirty="0"/>
                <a:t>X</a:t>
              </a:r>
              <a:r>
                <a:rPr lang="hu-HU" dirty="0"/>
                <a:t>[ </a:t>
              </a:r>
              <a:r>
                <a:rPr lang="hu-HU" b="1" dirty="0">
                  <a:solidFill>
                    <a:srgbClr val="FF0000"/>
                  </a:solidFill>
                </a:rPr>
                <a:t>14</a:t>
              </a:r>
              <a:r>
                <a:rPr lang="hu-HU" dirty="0"/>
                <a:t> ]</a:t>
              </a:r>
            </a:p>
          </p:txBody>
        </p:sp>
        <p:cxnSp>
          <p:nvCxnSpPr>
            <p:cNvPr id="127" name="Egyenes összekötő nyíllal 126">
              <a:extLst>
                <a:ext uri="{FF2B5EF4-FFF2-40B4-BE49-F238E27FC236}">
                  <a16:creationId xmlns:a16="http://schemas.microsoft.com/office/drawing/2014/main" id="{81F6A0DE-DCD7-49FD-B345-04AAFB4A9972}"/>
                </a:ext>
              </a:extLst>
            </p:cNvPr>
            <p:cNvCxnSpPr>
              <a:stCxn id="71" idx="3"/>
              <a:endCxn id="125" idx="1"/>
            </p:cNvCxnSpPr>
            <p:nvPr/>
          </p:nvCxnSpPr>
          <p:spPr>
            <a:xfrm>
              <a:off x="9006381" y="3459842"/>
              <a:ext cx="577210" cy="0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7497428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5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750"/>
                            </p:stCondLst>
                            <p:childTnLst>
                              <p:par>
                                <p:cTn id="14" presetID="1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1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250"/>
                            </p:stCondLst>
                            <p:childTnLst>
                              <p:par>
                                <p:cTn id="20" presetID="1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1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750"/>
                            </p:stCondLst>
                            <p:childTnLst>
                              <p:par>
                                <p:cTn id="26" presetID="1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1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250"/>
                            </p:stCondLst>
                            <p:childTnLst>
                              <p:par>
                                <p:cTn id="32" presetID="1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1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750"/>
                            </p:stCondLst>
                            <p:childTnLst>
                              <p:par>
                                <p:cTn id="38" presetID="1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000"/>
                            </p:stCondLst>
                            <p:childTnLst>
                              <p:par>
                                <p:cTn id="41" presetID="1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1"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" name="Kép 69">
            <a:extLst>
              <a:ext uri="{FF2B5EF4-FFF2-40B4-BE49-F238E27FC236}">
                <a16:creationId xmlns:a16="http://schemas.microsoft.com/office/drawing/2014/main" id="{BFBD3F1C-5B26-46F1-9E1E-1C8C02EF0A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8560" y="2833018"/>
            <a:ext cx="5414933" cy="3744000"/>
          </a:xfrm>
          <a:prstGeom prst="rect">
            <a:avLst/>
          </a:prstGeom>
        </p:spPr>
      </p:pic>
      <p:sp>
        <p:nvSpPr>
          <p:cNvPr id="3" name="Téglalap 2">
            <a:extLst>
              <a:ext uri="{FF2B5EF4-FFF2-40B4-BE49-F238E27FC236}">
                <a16:creationId xmlns:a16="http://schemas.microsoft.com/office/drawing/2014/main" id="{7B52E31A-BB17-49F2-BB6D-3581543846C4}"/>
              </a:ext>
            </a:extLst>
          </p:cNvPr>
          <p:cNvSpPr/>
          <p:nvPr/>
        </p:nvSpPr>
        <p:spPr>
          <a:xfrm>
            <a:off x="1701923" y="1468533"/>
            <a:ext cx="364958" cy="36495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4" name="Téglalap 3">
            <a:extLst>
              <a:ext uri="{FF2B5EF4-FFF2-40B4-BE49-F238E27FC236}">
                <a16:creationId xmlns:a16="http://schemas.microsoft.com/office/drawing/2014/main" id="{F4D7FE49-1975-4732-BEAB-09D9475ED388}"/>
              </a:ext>
            </a:extLst>
          </p:cNvPr>
          <p:cNvSpPr/>
          <p:nvPr/>
        </p:nvSpPr>
        <p:spPr>
          <a:xfrm>
            <a:off x="2407375" y="1468533"/>
            <a:ext cx="364958" cy="36495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5" name="Téglalap 4">
            <a:extLst>
              <a:ext uri="{FF2B5EF4-FFF2-40B4-BE49-F238E27FC236}">
                <a16:creationId xmlns:a16="http://schemas.microsoft.com/office/drawing/2014/main" id="{4D1C2E1D-D3A9-46D5-B5C4-EF61BA045FFD}"/>
              </a:ext>
            </a:extLst>
          </p:cNvPr>
          <p:cNvSpPr/>
          <p:nvPr/>
        </p:nvSpPr>
        <p:spPr>
          <a:xfrm>
            <a:off x="3112827" y="1468533"/>
            <a:ext cx="364958" cy="36495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6" name="Téglalap 5">
            <a:extLst>
              <a:ext uri="{FF2B5EF4-FFF2-40B4-BE49-F238E27FC236}">
                <a16:creationId xmlns:a16="http://schemas.microsoft.com/office/drawing/2014/main" id="{4D0C91DF-C579-4BD3-871F-BF8C1D3717B8}"/>
              </a:ext>
            </a:extLst>
          </p:cNvPr>
          <p:cNvSpPr/>
          <p:nvPr/>
        </p:nvSpPr>
        <p:spPr>
          <a:xfrm>
            <a:off x="3818279" y="1468533"/>
            <a:ext cx="364958" cy="36495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7" name="Téglalap 6">
            <a:extLst>
              <a:ext uri="{FF2B5EF4-FFF2-40B4-BE49-F238E27FC236}">
                <a16:creationId xmlns:a16="http://schemas.microsoft.com/office/drawing/2014/main" id="{1103EF83-9C2A-43B4-8FB9-89DFD545D9BA}"/>
              </a:ext>
            </a:extLst>
          </p:cNvPr>
          <p:cNvSpPr/>
          <p:nvPr/>
        </p:nvSpPr>
        <p:spPr>
          <a:xfrm>
            <a:off x="4523731" y="1468533"/>
            <a:ext cx="364958" cy="36495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8" name="Téglalap 7">
            <a:extLst>
              <a:ext uri="{FF2B5EF4-FFF2-40B4-BE49-F238E27FC236}">
                <a16:creationId xmlns:a16="http://schemas.microsoft.com/office/drawing/2014/main" id="{5B090509-7D99-4FB6-8A49-FA794E08441B}"/>
              </a:ext>
            </a:extLst>
          </p:cNvPr>
          <p:cNvSpPr/>
          <p:nvPr/>
        </p:nvSpPr>
        <p:spPr>
          <a:xfrm>
            <a:off x="5229183" y="1468533"/>
            <a:ext cx="364958" cy="364958"/>
          </a:xfrm>
          <a:prstGeom prst="rect">
            <a:avLst/>
          </a:prstGeom>
          <a:ln w="12700">
            <a:solidFill>
              <a:srgbClr val="2F528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 sz="1000" dirty="0"/>
          </a:p>
        </p:txBody>
      </p:sp>
      <p:sp>
        <p:nvSpPr>
          <p:cNvPr id="9" name="Téglalap 8">
            <a:extLst>
              <a:ext uri="{FF2B5EF4-FFF2-40B4-BE49-F238E27FC236}">
                <a16:creationId xmlns:a16="http://schemas.microsoft.com/office/drawing/2014/main" id="{06B8AEBC-AEC2-4B95-BD9A-78BBCAAAE626}"/>
              </a:ext>
            </a:extLst>
          </p:cNvPr>
          <p:cNvSpPr/>
          <p:nvPr/>
        </p:nvSpPr>
        <p:spPr>
          <a:xfrm>
            <a:off x="5934635" y="1468533"/>
            <a:ext cx="364958" cy="36495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10" name="Téglalap 9">
            <a:extLst>
              <a:ext uri="{FF2B5EF4-FFF2-40B4-BE49-F238E27FC236}">
                <a16:creationId xmlns:a16="http://schemas.microsoft.com/office/drawing/2014/main" id="{811DCA60-358D-4E36-88F0-734E8BFDA116}"/>
              </a:ext>
            </a:extLst>
          </p:cNvPr>
          <p:cNvSpPr/>
          <p:nvPr/>
        </p:nvSpPr>
        <p:spPr>
          <a:xfrm>
            <a:off x="6640087" y="1468533"/>
            <a:ext cx="364958" cy="36495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11" name="Téglalap 10">
            <a:extLst>
              <a:ext uri="{FF2B5EF4-FFF2-40B4-BE49-F238E27FC236}">
                <a16:creationId xmlns:a16="http://schemas.microsoft.com/office/drawing/2014/main" id="{4EE0A484-AF22-40E7-BFDA-1BDDBDE96B96}"/>
              </a:ext>
            </a:extLst>
          </p:cNvPr>
          <p:cNvSpPr/>
          <p:nvPr/>
        </p:nvSpPr>
        <p:spPr>
          <a:xfrm>
            <a:off x="7345539" y="1468533"/>
            <a:ext cx="364958" cy="36495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12" name="Téglalap 11">
            <a:extLst>
              <a:ext uri="{FF2B5EF4-FFF2-40B4-BE49-F238E27FC236}">
                <a16:creationId xmlns:a16="http://schemas.microsoft.com/office/drawing/2014/main" id="{86EE66B1-0402-4E10-BE4C-33E255B95D9C}"/>
              </a:ext>
            </a:extLst>
          </p:cNvPr>
          <p:cNvSpPr/>
          <p:nvPr/>
        </p:nvSpPr>
        <p:spPr>
          <a:xfrm>
            <a:off x="8050991" y="1468533"/>
            <a:ext cx="364958" cy="36495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13" name="Téglalap 12">
            <a:extLst>
              <a:ext uri="{FF2B5EF4-FFF2-40B4-BE49-F238E27FC236}">
                <a16:creationId xmlns:a16="http://schemas.microsoft.com/office/drawing/2014/main" id="{49F34875-E7C8-4265-BE5A-90107474DDD2}"/>
              </a:ext>
            </a:extLst>
          </p:cNvPr>
          <p:cNvSpPr/>
          <p:nvPr/>
        </p:nvSpPr>
        <p:spPr>
          <a:xfrm>
            <a:off x="8756443" y="1468533"/>
            <a:ext cx="364958" cy="36495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14" name="Téglalap 13">
            <a:extLst>
              <a:ext uri="{FF2B5EF4-FFF2-40B4-BE49-F238E27FC236}">
                <a16:creationId xmlns:a16="http://schemas.microsoft.com/office/drawing/2014/main" id="{C2A9C6AB-D8B2-4D6E-BF54-635282156D4D}"/>
              </a:ext>
            </a:extLst>
          </p:cNvPr>
          <p:cNvSpPr/>
          <p:nvPr/>
        </p:nvSpPr>
        <p:spPr>
          <a:xfrm>
            <a:off x="9461895" y="1468533"/>
            <a:ext cx="364958" cy="36495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15" name="Téglalap 14">
            <a:extLst>
              <a:ext uri="{FF2B5EF4-FFF2-40B4-BE49-F238E27FC236}">
                <a16:creationId xmlns:a16="http://schemas.microsoft.com/office/drawing/2014/main" id="{DBFD740F-787C-4AF8-A698-B62FD44F67FE}"/>
              </a:ext>
            </a:extLst>
          </p:cNvPr>
          <p:cNvSpPr/>
          <p:nvPr/>
        </p:nvSpPr>
        <p:spPr>
          <a:xfrm>
            <a:off x="10167347" y="1468533"/>
            <a:ext cx="364958" cy="36495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16" name="Téglalap 15">
            <a:extLst>
              <a:ext uri="{FF2B5EF4-FFF2-40B4-BE49-F238E27FC236}">
                <a16:creationId xmlns:a16="http://schemas.microsoft.com/office/drawing/2014/main" id="{C33E7DCF-64DF-4B5C-AEDB-9EED2E532C39}"/>
              </a:ext>
            </a:extLst>
          </p:cNvPr>
          <p:cNvSpPr/>
          <p:nvPr/>
        </p:nvSpPr>
        <p:spPr>
          <a:xfrm>
            <a:off x="10872799" y="1468533"/>
            <a:ext cx="364958" cy="36495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17" name="Téglalap 16">
            <a:extLst>
              <a:ext uri="{FF2B5EF4-FFF2-40B4-BE49-F238E27FC236}">
                <a16:creationId xmlns:a16="http://schemas.microsoft.com/office/drawing/2014/main" id="{D6CD5EB5-7FDF-4D14-878A-B58F4E44524C}"/>
              </a:ext>
            </a:extLst>
          </p:cNvPr>
          <p:cNvSpPr/>
          <p:nvPr/>
        </p:nvSpPr>
        <p:spPr>
          <a:xfrm>
            <a:off x="1701923" y="2093337"/>
            <a:ext cx="364958" cy="36495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400" dirty="0">
                <a:solidFill>
                  <a:schemeClr val="tx1"/>
                </a:solidFill>
              </a:rPr>
              <a:t>0</a:t>
            </a:r>
          </a:p>
        </p:txBody>
      </p:sp>
      <p:sp>
        <p:nvSpPr>
          <p:cNvPr id="18" name="Téglalap 17">
            <a:extLst>
              <a:ext uri="{FF2B5EF4-FFF2-40B4-BE49-F238E27FC236}">
                <a16:creationId xmlns:a16="http://schemas.microsoft.com/office/drawing/2014/main" id="{8F7548D1-0059-4BE2-B9CE-956EAEC6766B}"/>
              </a:ext>
            </a:extLst>
          </p:cNvPr>
          <p:cNvSpPr/>
          <p:nvPr/>
        </p:nvSpPr>
        <p:spPr>
          <a:xfrm>
            <a:off x="6640087" y="2093337"/>
            <a:ext cx="364958" cy="36495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400" dirty="0">
                <a:solidFill>
                  <a:schemeClr val="tx1"/>
                </a:solidFill>
              </a:rPr>
              <a:t>7</a:t>
            </a:r>
          </a:p>
        </p:txBody>
      </p:sp>
      <p:sp>
        <p:nvSpPr>
          <p:cNvPr id="19" name="Téglalap 18">
            <a:extLst>
              <a:ext uri="{FF2B5EF4-FFF2-40B4-BE49-F238E27FC236}">
                <a16:creationId xmlns:a16="http://schemas.microsoft.com/office/drawing/2014/main" id="{96527BD3-1773-4193-BF40-1111A91C3E33}"/>
              </a:ext>
            </a:extLst>
          </p:cNvPr>
          <p:cNvSpPr/>
          <p:nvPr/>
        </p:nvSpPr>
        <p:spPr>
          <a:xfrm>
            <a:off x="5934635" y="2093337"/>
            <a:ext cx="364958" cy="36495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400" dirty="0">
                <a:solidFill>
                  <a:schemeClr val="tx1"/>
                </a:solidFill>
              </a:rPr>
              <a:t>6</a:t>
            </a:r>
          </a:p>
        </p:txBody>
      </p:sp>
      <p:sp>
        <p:nvSpPr>
          <p:cNvPr id="20" name="Téglalap 19">
            <a:extLst>
              <a:ext uri="{FF2B5EF4-FFF2-40B4-BE49-F238E27FC236}">
                <a16:creationId xmlns:a16="http://schemas.microsoft.com/office/drawing/2014/main" id="{FFEA75AE-3387-4B0F-8D6A-BAC0A1084906}"/>
              </a:ext>
            </a:extLst>
          </p:cNvPr>
          <p:cNvSpPr/>
          <p:nvPr/>
        </p:nvSpPr>
        <p:spPr>
          <a:xfrm>
            <a:off x="5229183" y="2093337"/>
            <a:ext cx="364958" cy="36495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12700">
            <a:solidFill>
              <a:srgbClr val="2F528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400" dirty="0">
                <a:solidFill>
                  <a:schemeClr val="tx1"/>
                </a:solidFill>
              </a:rPr>
              <a:t>5</a:t>
            </a:r>
          </a:p>
        </p:txBody>
      </p:sp>
      <p:sp>
        <p:nvSpPr>
          <p:cNvPr id="21" name="Téglalap 20">
            <a:extLst>
              <a:ext uri="{FF2B5EF4-FFF2-40B4-BE49-F238E27FC236}">
                <a16:creationId xmlns:a16="http://schemas.microsoft.com/office/drawing/2014/main" id="{88B775CB-9679-4F1E-94A4-53202B186428}"/>
              </a:ext>
            </a:extLst>
          </p:cNvPr>
          <p:cNvSpPr/>
          <p:nvPr/>
        </p:nvSpPr>
        <p:spPr>
          <a:xfrm>
            <a:off x="2407375" y="2093337"/>
            <a:ext cx="364958" cy="36495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400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22" name="Téglalap 21">
            <a:extLst>
              <a:ext uri="{FF2B5EF4-FFF2-40B4-BE49-F238E27FC236}">
                <a16:creationId xmlns:a16="http://schemas.microsoft.com/office/drawing/2014/main" id="{F2DF47C1-02B5-4EB5-8077-E60B91B560CE}"/>
              </a:ext>
            </a:extLst>
          </p:cNvPr>
          <p:cNvSpPr/>
          <p:nvPr/>
        </p:nvSpPr>
        <p:spPr>
          <a:xfrm>
            <a:off x="3112827" y="2093337"/>
            <a:ext cx="364958" cy="36495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400" dirty="0">
                <a:solidFill>
                  <a:schemeClr val="tx1"/>
                </a:solidFill>
              </a:rPr>
              <a:t>2</a:t>
            </a:r>
          </a:p>
        </p:txBody>
      </p:sp>
      <p:sp>
        <p:nvSpPr>
          <p:cNvPr id="23" name="Téglalap 22">
            <a:extLst>
              <a:ext uri="{FF2B5EF4-FFF2-40B4-BE49-F238E27FC236}">
                <a16:creationId xmlns:a16="http://schemas.microsoft.com/office/drawing/2014/main" id="{059E6F0C-7ABA-4542-8A61-F65BD03A34C4}"/>
              </a:ext>
            </a:extLst>
          </p:cNvPr>
          <p:cNvSpPr/>
          <p:nvPr/>
        </p:nvSpPr>
        <p:spPr>
          <a:xfrm>
            <a:off x="3818279" y="2093337"/>
            <a:ext cx="364958" cy="36495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400" dirty="0">
                <a:solidFill>
                  <a:schemeClr val="tx1"/>
                </a:solidFill>
              </a:rPr>
              <a:t>3</a:t>
            </a:r>
          </a:p>
        </p:txBody>
      </p:sp>
      <p:sp>
        <p:nvSpPr>
          <p:cNvPr id="24" name="Téglalap 23">
            <a:extLst>
              <a:ext uri="{FF2B5EF4-FFF2-40B4-BE49-F238E27FC236}">
                <a16:creationId xmlns:a16="http://schemas.microsoft.com/office/drawing/2014/main" id="{44E5918D-EA19-412B-A469-E3226CA9C5BD}"/>
              </a:ext>
            </a:extLst>
          </p:cNvPr>
          <p:cNvSpPr/>
          <p:nvPr/>
        </p:nvSpPr>
        <p:spPr>
          <a:xfrm>
            <a:off x="4523731" y="2093337"/>
            <a:ext cx="364958" cy="36495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400" dirty="0">
                <a:solidFill>
                  <a:schemeClr val="tx1"/>
                </a:solidFill>
              </a:rPr>
              <a:t>4</a:t>
            </a:r>
          </a:p>
        </p:txBody>
      </p:sp>
      <p:sp>
        <p:nvSpPr>
          <p:cNvPr id="25" name="Téglalap 24">
            <a:extLst>
              <a:ext uri="{FF2B5EF4-FFF2-40B4-BE49-F238E27FC236}">
                <a16:creationId xmlns:a16="http://schemas.microsoft.com/office/drawing/2014/main" id="{5758C143-ADC1-4B27-9BA2-4D4B65DD7375}"/>
              </a:ext>
            </a:extLst>
          </p:cNvPr>
          <p:cNvSpPr/>
          <p:nvPr/>
        </p:nvSpPr>
        <p:spPr>
          <a:xfrm>
            <a:off x="10872799" y="2093337"/>
            <a:ext cx="364958" cy="36495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400" dirty="0">
                <a:solidFill>
                  <a:schemeClr val="tx1"/>
                </a:solidFill>
              </a:rPr>
              <a:t>13</a:t>
            </a:r>
          </a:p>
        </p:txBody>
      </p:sp>
      <p:sp>
        <p:nvSpPr>
          <p:cNvPr id="26" name="Téglalap 25">
            <a:extLst>
              <a:ext uri="{FF2B5EF4-FFF2-40B4-BE49-F238E27FC236}">
                <a16:creationId xmlns:a16="http://schemas.microsoft.com/office/drawing/2014/main" id="{18516A34-3548-497E-A06B-618447512BB8}"/>
              </a:ext>
            </a:extLst>
          </p:cNvPr>
          <p:cNvSpPr/>
          <p:nvPr/>
        </p:nvSpPr>
        <p:spPr>
          <a:xfrm>
            <a:off x="10167347" y="2093337"/>
            <a:ext cx="364958" cy="36495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400" dirty="0">
                <a:solidFill>
                  <a:schemeClr val="tx1"/>
                </a:solidFill>
              </a:rPr>
              <a:t>12</a:t>
            </a:r>
          </a:p>
        </p:txBody>
      </p:sp>
      <p:sp>
        <p:nvSpPr>
          <p:cNvPr id="27" name="Téglalap 26">
            <a:extLst>
              <a:ext uri="{FF2B5EF4-FFF2-40B4-BE49-F238E27FC236}">
                <a16:creationId xmlns:a16="http://schemas.microsoft.com/office/drawing/2014/main" id="{D2F68185-FE45-42DF-B5A4-415EB4638F2A}"/>
              </a:ext>
            </a:extLst>
          </p:cNvPr>
          <p:cNvSpPr/>
          <p:nvPr/>
        </p:nvSpPr>
        <p:spPr>
          <a:xfrm>
            <a:off x="9461895" y="2093337"/>
            <a:ext cx="364958" cy="36495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400" dirty="0">
                <a:solidFill>
                  <a:schemeClr val="tx1"/>
                </a:solidFill>
              </a:rPr>
              <a:t>11</a:t>
            </a:r>
          </a:p>
        </p:txBody>
      </p:sp>
      <p:sp>
        <p:nvSpPr>
          <p:cNvPr id="28" name="Téglalap 27">
            <a:extLst>
              <a:ext uri="{FF2B5EF4-FFF2-40B4-BE49-F238E27FC236}">
                <a16:creationId xmlns:a16="http://schemas.microsoft.com/office/drawing/2014/main" id="{B6DA1023-AD6A-4F2B-8D2C-06225D338B71}"/>
              </a:ext>
            </a:extLst>
          </p:cNvPr>
          <p:cNvSpPr/>
          <p:nvPr/>
        </p:nvSpPr>
        <p:spPr>
          <a:xfrm>
            <a:off x="8756443" y="2093337"/>
            <a:ext cx="364958" cy="36495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400" dirty="0">
                <a:solidFill>
                  <a:schemeClr val="tx1"/>
                </a:solidFill>
              </a:rPr>
              <a:t>10</a:t>
            </a:r>
          </a:p>
        </p:txBody>
      </p:sp>
      <p:sp>
        <p:nvSpPr>
          <p:cNvPr id="29" name="Téglalap 28">
            <a:extLst>
              <a:ext uri="{FF2B5EF4-FFF2-40B4-BE49-F238E27FC236}">
                <a16:creationId xmlns:a16="http://schemas.microsoft.com/office/drawing/2014/main" id="{B582E353-1164-49B0-A3F2-EC70C8B31224}"/>
              </a:ext>
            </a:extLst>
          </p:cNvPr>
          <p:cNvSpPr/>
          <p:nvPr/>
        </p:nvSpPr>
        <p:spPr>
          <a:xfrm>
            <a:off x="7345539" y="2093337"/>
            <a:ext cx="364958" cy="36495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400" dirty="0">
                <a:solidFill>
                  <a:schemeClr val="tx1"/>
                </a:solidFill>
              </a:rPr>
              <a:t>8</a:t>
            </a:r>
          </a:p>
        </p:txBody>
      </p:sp>
      <p:sp>
        <p:nvSpPr>
          <p:cNvPr id="30" name="Téglalap 29">
            <a:extLst>
              <a:ext uri="{FF2B5EF4-FFF2-40B4-BE49-F238E27FC236}">
                <a16:creationId xmlns:a16="http://schemas.microsoft.com/office/drawing/2014/main" id="{2784A938-B9FF-4528-8BBF-D8B785AF78E5}"/>
              </a:ext>
            </a:extLst>
          </p:cNvPr>
          <p:cNvSpPr/>
          <p:nvPr/>
        </p:nvSpPr>
        <p:spPr>
          <a:xfrm>
            <a:off x="8050991" y="2093337"/>
            <a:ext cx="364958" cy="36495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400" dirty="0">
                <a:solidFill>
                  <a:schemeClr val="tx1"/>
                </a:solidFill>
              </a:rPr>
              <a:t>9</a:t>
            </a:r>
          </a:p>
        </p:txBody>
      </p:sp>
      <p:cxnSp>
        <p:nvCxnSpPr>
          <p:cNvPr id="31" name="Egyenes összekötő nyíllal 30">
            <a:extLst>
              <a:ext uri="{FF2B5EF4-FFF2-40B4-BE49-F238E27FC236}">
                <a16:creationId xmlns:a16="http://schemas.microsoft.com/office/drawing/2014/main" id="{4B480BCE-8EE4-4895-B61F-4DEF8D8DAC00}"/>
              </a:ext>
            </a:extLst>
          </p:cNvPr>
          <p:cNvCxnSpPr>
            <a:cxnSpLocks/>
          </p:cNvCxnSpPr>
          <p:nvPr/>
        </p:nvCxnSpPr>
        <p:spPr>
          <a:xfrm flipV="1">
            <a:off x="1884402" y="1833491"/>
            <a:ext cx="0" cy="25984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Egyenes összekötő nyíllal 31">
            <a:extLst>
              <a:ext uri="{FF2B5EF4-FFF2-40B4-BE49-F238E27FC236}">
                <a16:creationId xmlns:a16="http://schemas.microsoft.com/office/drawing/2014/main" id="{571CBD6E-1D59-4F95-829A-A49166193875}"/>
              </a:ext>
            </a:extLst>
          </p:cNvPr>
          <p:cNvCxnSpPr>
            <a:cxnSpLocks/>
          </p:cNvCxnSpPr>
          <p:nvPr/>
        </p:nvCxnSpPr>
        <p:spPr>
          <a:xfrm>
            <a:off x="2066881" y="2275816"/>
            <a:ext cx="340494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Egyenes összekötő nyíllal 32">
            <a:extLst>
              <a:ext uri="{FF2B5EF4-FFF2-40B4-BE49-F238E27FC236}">
                <a16:creationId xmlns:a16="http://schemas.microsoft.com/office/drawing/2014/main" id="{E2AE8BDF-2D38-4941-BDF6-5727BE8918EF}"/>
              </a:ext>
            </a:extLst>
          </p:cNvPr>
          <p:cNvCxnSpPr>
            <a:cxnSpLocks/>
          </p:cNvCxnSpPr>
          <p:nvPr/>
        </p:nvCxnSpPr>
        <p:spPr>
          <a:xfrm>
            <a:off x="2772333" y="2275816"/>
            <a:ext cx="340494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Egyenes összekötő nyíllal 33">
            <a:extLst>
              <a:ext uri="{FF2B5EF4-FFF2-40B4-BE49-F238E27FC236}">
                <a16:creationId xmlns:a16="http://schemas.microsoft.com/office/drawing/2014/main" id="{5B0753F8-BC1E-4A1D-AE0B-CB306AC30542}"/>
              </a:ext>
            </a:extLst>
          </p:cNvPr>
          <p:cNvCxnSpPr>
            <a:cxnSpLocks/>
          </p:cNvCxnSpPr>
          <p:nvPr/>
        </p:nvCxnSpPr>
        <p:spPr>
          <a:xfrm>
            <a:off x="3477785" y="2275816"/>
            <a:ext cx="340494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Egyenes összekötő nyíllal 34">
            <a:extLst>
              <a:ext uri="{FF2B5EF4-FFF2-40B4-BE49-F238E27FC236}">
                <a16:creationId xmlns:a16="http://schemas.microsoft.com/office/drawing/2014/main" id="{C4CAFB79-C74D-4890-819A-0542F4CD8C63}"/>
              </a:ext>
            </a:extLst>
          </p:cNvPr>
          <p:cNvCxnSpPr>
            <a:cxnSpLocks/>
          </p:cNvCxnSpPr>
          <p:nvPr/>
        </p:nvCxnSpPr>
        <p:spPr>
          <a:xfrm>
            <a:off x="4183237" y="2275816"/>
            <a:ext cx="340494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Egyenes összekötő nyíllal 35">
            <a:extLst>
              <a:ext uri="{FF2B5EF4-FFF2-40B4-BE49-F238E27FC236}">
                <a16:creationId xmlns:a16="http://schemas.microsoft.com/office/drawing/2014/main" id="{F3B63218-893C-4976-88D0-BB6223869C3E}"/>
              </a:ext>
            </a:extLst>
          </p:cNvPr>
          <p:cNvCxnSpPr>
            <a:cxnSpLocks/>
          </p:cNvCxnSpPr>
          <p:nvPr/>
        </p:nvCxnSpPr>
        <p:spPr>
          <a:xfrm>
            <a:off x="4888688" y="2275816"/>
            <a:ext cx="340494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Egyenes összekötő nyíllal 36">
            <a:extLst>
              <a:ext uri="{FF2B5EF4-FFF2-40B4-BE49-F238E27FC236}">
                <a16:creationId xmlns:a16="http://schemas.microsoft.com/office/drawing/2014/main" id="{1A38D7C7-D50B-4666-8302-74B63B300397}"/>
              </a:ext>
            </a:extLst>
          </p:cNvPr>
          <p:cNvCxnSpPr>
            <a:cxnSpLocks/>
          </p:cNvCxnSpPr>
          <p:nvPr/>
        </p:nvCxnSpPr>
        <p:spPr>
          <a:xfrm>
            <a:off x="5594141" y="2275816"/>
            <a:ext cx="340494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Egyenes összekötő nyíllal 37">
            <a:extLst>
              <a:ext uri="{FF2B5EF4-FFF2-40B4-BE49-F238E27FC236}">
                <a16:creationId xmlns:a16="http://schemas.microsoft.com/office/drawing/2014/main" id="{2080C4E5-A641-4272-B65A-AE3EB7112179}"/>
              </a:ext>
            </a:extLst>
          </p:cNvPr>
          <p:cNvCxnSpPr>
            <a:cxnSpLocks/>
          </p:cNvCxnSpPr>
          <p:nvPr/>
        </p:nvCxnSpPr>
        <p:spPr>
          <a:xfrm>
            <a:off x="6299593" y="2275816"/>
            <a:ext cx="340494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Egyenes összekötő nyíllal 38">
            <a:extLst>
              <a:ext uri="{FF2B5EF4-FFF2-40B4-BE49-F238E27FC236}">
                <a16:creationId xmlns:a16="http://schemas.microsoft.com/office/drawing/2014/main" id="{FAACC499-081B-46A0-8FE3-BD7A09077DE1}"/>
              </a:ext>
            </a:extLst>
          </p:cNvPr>
          <p:cNvCxnSpPr>
            <a:cxnSpLocks/>
          </p:cNvCxnSpPr>
          <p:nvPr/>
        </p:nvCxnSpPr>
        <p:spPr>
          <a:xfrm>
            <a:off x="7005045" y="2275816"/>
            <a:ext cx="340494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Egyenes összekötő nyíllal 39">
            <a:extLst>
              <a:ext uri="{FF2B5EF4-FFF2-40B4-BE49-F238E27FC236}">
                <a16:creationId xmlns:a16="http://schemas.microsoft.com/office/drawing/2014/main" id="{FF0883AB-02A8-4727-88CB-7109E7C04992}"/>
              </a:ext>
            </a:extLst>
          </p:cNvPr>
          <p:cNvCxnSpPr>
            <a:cxnSpLocks/>
          </p:cNvCxnSpPr>
          <p:nvPr/>
        </p:nvCxnSpPr>
        <p:spPr>
          <a:xfrm>
            <a:off x="7710497" y="2275816"/>
            <a:ext cx="340494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Egyenes összekötő nyíllal 40">
            <a:extLst>
              <a:ext uri="{FF2B5EF4-FFF2-40B4-BE49-F238E27FC236}">
                <a16:creationId xmlns:a16="http://schemas.microsoft.com/office/drawing/2014/main" id="{52DAC2A3-8666-4A9B-ADE7-8C6C256C794F}"/>
              </a:ext>
            </a:extLst>
          </p:cNvPr>
          <p:cNvCxnSpPr>
            <a:cxnSpLocks/>
          </p:cNvCxnSpPr>
          <p:nvPr/>
        </p:nvCxnSpPr>
        <p:spPr>
          <a:xfrm>
            <a:off x="8415949" y="2275816"/>
            <a:ext cx="340494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Egyenes összekötő nyíllal 41">
            <a:extLst>
              <a:ext uri="{FF2B5EF4-FFF2-40B4-BE49-F238E27FC236}">
                <a16:creationId xmlns:a16="http://schemas.microsoft.com/office/drawing/2014/main" id="{B3F62B75-5432-4EB5-97E0-9ED1A3CD6EF4}"/>
              </a:ext>
            </a:extLst>
          </p:cNvPr>
          <p:cNvCxnSpPr>
            <a:cxnSpLocks/>
          </p:cNvCxnSpPr>
          <p:nvPr/>
        </p:nvCxnSpPr>
        <p:spPr>
          <a:xfrm>
            <a:off x="9121401" y="2275816"/>
            <a:ext cx="340494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Egyenes összekötő nyíllal 42">
            <a:extLst>
              <a:ext uri="{FF2B5EF4-FFF2-40B4-BE49-F238E27FC236}">
                <a16:creationId xmlns:a16="http://schemas.microsoft.com/office/drawing/2014/main" id="{8C4D02BB-AE4D-4077-8294-7F59C5995267}"/>
              </a:ext>
            </a:extLst>
          </p:cNvPr>
          <p:cNvCxnSpPr>
            <a:cxnSpLocks/>
          </p:cNvCxnSpPr>
          <p:nvPr/>
        </p:nvCxnSpPr>
        <p:spPr>
          <a:xfrm>
            <a:off x="9826853" y="2275816"/>
            <a:ext cx="340494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Egyenes összekötő nyíllal 43">
            <a:extLst>
              <a:ext uri="{FF2B5EF4-FFF2-40B4-BE49-F238E27FC236}">
                <a16:creationId xmlns:a16="http://schemas.microsoft.com/office/drawing/2014/main" id="{7C5096AA-A01A-4D1B-A9FB-145EC0ED3394}"/>
              </a:ext>
            </a:extLst>
          </p:cNvPr>
          <p:cNvCxnSpPr>
            <a:cxnSpLocks/>
          </p:cNvCxnSpPr>
          <p:nvPr/>
        </p:nvCxnSpPr>
        <p:spPr>
          <a:xfrm>
            <a:off x="10532305" y="2275816"/>
            <a:ext cx="340494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Szövegdoboz 44">
            <a:extLst>
              <a:ext uri="{FF2B5EF4-FFF2-40B4-BE49-F238E27FC236}">
                <a16:creationId xmlns:a16="http://schemas.microsoft.com/office/drawing/2014/main" id="{5668E5FE-46E9-42BC-B626-7778A0934ACB}"/>
              </a:ext>
            </a:extLst>
          </p:cNvPr>
          <p:cNvSpPr txBox="1"/>
          <p:nvPr/>
        </p:nvSpPr>
        <p:spPr>
          <a:xfrm>
            <a:off x="639051" y="2093337"/>
            <a:ext cx="8859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dirty="0">
                <a:solidFill>
                  <a:schemeClr val="bg1">
                    <a:lumMod val="75000"/>
                  </a:schemeClr>
                </a:solidFill>
              </a:rPr>
              <a:t>iteráció</a:t>
            </a:r>
          </a:p>
        </p:txBody>
      </p:sp>
      <p:cxnSp>
        <p:nvCxnSpPr>
          <p:cNvPr id="46" name="Egyenes összekötő nyíllal 45">
            <a:extLst>
              <a:ext uri="{FF2B5EF4-FFF2-40B4-BE49-F238E27FC236}">
                <a16:creationId xmlns:a16="http://schemas.microsoft.com/office/drawing/2014/main" id="{116CBE1A-4B47-4303-B30F-7629478B62FA}"/>
              </a:ext>
            </a:extLst>
          </p:cNvPr>
          <p:cNvCxnSpPr>
            <a:stCxn id="45" idx="3"/>
            <a:endCxn id="17" idx="1"/>
          </p:cNvCxnSpPr>
          <p:nvPr/>
        </p:nvCxnSpPr>
        <p:spPr>
          <a:xfrm flipV="1">
            <a:off x="1524999" y="2275816"/>
            <a:ext cx="176924" cy="2187"/>
          </a:xfrm>
          <a:prstGeom prst="straightConnector1">
            <a:avLst/>
          </a:prstGeom>
          <a:ln>
            <a:solidFill>
              <a:schemeClr val="bg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Szövegdoboz 46">
            <a:extLst>
              <a:ext uri="{FF2B5EF4-FFF2-40B4-BE49-F238E27FC236}">
                <a16:creationId xmlns:a16="http://schemas.microsoft.com/office/drawing/2014/main" id="{227CFF68-D24E-4A71-AB37-421A5517C832}"/>
              </a:ext>
            </a:extLst>
          </p:cNvPr>
          <p:cNvSpPr txBox="1"/>
          <p:nvPr/>
        </p:nvSpPr>
        <p:spPr>
          <a:xfrm>
            <a:off x="639051" y="567891"/>
            <a:ext cx="1095075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dirty="0"/>
              <a:t>Az indextartomány túllépésének hibája a leggyakrabban akkor fordul elő, amikor egy cikluslépésben több elemet is</a:t>
            </a:r>
          </a:p>
          <a:p>
            <a:r>
              <a:rPr lang="hu-HU" dirty="0"/>
              <a:t>vizsgálunk, például szomszédos elemeket. </a:t>
            </a:r>
          </a:p>
        </p:txBody>
      </p:sp>
      <p:pic>
        <p:nvPicPr>
          <p:cNvPr id="49" name="Kép 48">
            <a:extLst>
              <a:ext uri="{FF2B5EF4-FFF2-40B4-BE49-F238E27FC236}">
                <a16:creationId xmlns:a16="http://schemas.microsoft.com/office/drawing/2014/main" id="{E9B4B284-C94F-4688-8D6C-E6727DB9CB1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2833814"/>
            <a:ext cx="5640267" cy="3744000"/>
          </a:xfrm>
          <a:prstGeom prst="rect">
            <a:avLst/>
          </a:prstGeom>
        </p:spPr>
      </p:pic>
      <p:cxnSp>
        <p:nvCxnSpPr>
          <p:cNvPr id="53" name="Egyenes összekötő 52">
            <a:extLst>
              <a:ext uri="{FF2B5EF4-FFF2-40B4-BE49-F238E27FC236}">
                <a16:creationId xmlns:a16="http://schemas.microsoft.com/office/drawing/2014/main" id="{026DB31B-4E80-401A-894A-2D96AD6CAAA2}"/>
              </a:ext>
            </a:extLst>
          </p:cNvPr>
          <p:cNvCxnSpPr/>
          <p:nvPr/>
        </p:nvCxnSpPr>
        <p:spPr>
          <a:xfrm>
            <a:off x="7119939" y="4604214"/>
            <a:ext cx="1593383" cy="0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Egyenes összekötő nyíllal 53">
            <a:extLst>
              <a:ext uri="{FF2B5EF4-FFF2-40B4-BE49-F238E27FC236}">
                <a16:creationId xmlns:a16="http://schemas.microsoft.com/office/drawing/2014/main" id="{44D6B482-8CBC-4999-B521-59D162ED0764}"/>
              </a:ext>
            </a:extLst>
          </p:cNvPr>
          <p:cNvCxnSpPr>
            <a:cxnSpLocks/>
          </p:cNvCxnSpPr>
          <p:nvPr/>
        </p:nvCxnSpPr>
        <p:spPr>
          <a:xfrm>
            <a:off x="11249312" y="2275792"/>
            <a:ext cx="340494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Ellipszis 54">
            <a:extLst>
              <a:ext uri="{FF2B5EF4-FFF2-40B4-BE49-F238E27FC236}">
                <a16:creationId xmlns:a16="http://schemas.microsoft.com/office/drawing/2014/main" id="{ACF8D54B-C596-4398-83DF-407E54610498}"/>
              </a:ext>
            </a:extLst>
          </p:cNvPr>
          <p:cNvSpPr/>
          <p:nvPr/>
        </p:nvSpPr>
        <p:spPr>
          <a:xfrm>
            <a:off x="11155679" y="2087803"/>
            <a:ext cx="504000" cy="364958"/>
          </a:xfrm>
          <a:prstGeom prst="ellipse">
            <a:avLst/>
          </a:prstGeom>
          <a:solidFill>
            <a:srgbClr val="000000">
              <a:alpha val="34118"/>
            </a:srgbClr>
          </a:solidFill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56" name="Ellipszis 55">
            <a:extLst>
              <a:ext uri="{FF2B5EF4-FFF2-40B4-BE49-F238E27FC236}">
                <a16:creationId xmlns:a16="http://schemas.microsoft.com/office/drawing/2014/main" id="{56FB0CC4-96AE-42E2-99B0-9F6E84D7BA01}"/>
              </a:ext>
            </a:extLst>
          </p:cNvPr>
          <p:cNvSpPr/>
          <p:nvPr/>
        </p:nvSpPr>
        <p:spPr>
          <a:xfrm>
            <a:off x="1704644" y="3467100"/>
            <a:ext cx="246620" cy="144236"/>
          </a:xfrm>
          <a:prstGeom prst="ellipse">
            <a:avLst/>
          </a:prstGeom>
          <a:solidFill>
            <a:schemeClr val="bg1">
              <a:alpha val="34118"/>
            </a:schemeClr>
          </a:solidFill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cxnSp>
        <p:nvCxnSpPr>
          <p:cNvPr id="58" name="Egyenes összekötő nyíllal 57">
            <a:extLst>
              <a:ext uri="{FF2B5EF4-FFF2-40B4-BE49-F238E27FC236}">
                <a16:creationId xmlns:a16="http://schemas.microsoft.com/office/drawing/2014/main" id="{5DF7EEEE-F4E0-4B31-BFA6-563707A15967}"/>
              </a:ext>
            </a:extLst>
          </p:cNvPr>
          <p:cNvCxnSpPr>
            <a:cxnSpLocks/>
            <a:stCxn id="56" idx="6"/>
            <a:endCxn id="55" idx="3"/>
          </p:cNvCxnSpPr>
          <p:nvPr/>
        </p:nvCxnSpPr>
        <p:spPr>
          <a:xfrm flipV="1">
            <a:off x="1951264" y="2399314"/>
            <a:ext cx="9278224" cy="1139904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65" name="Szövegdoboz 64">
            <a:extLst>
              <a:ext uri="{FF2B5EF4-FFF2-40B4-BE49-F238E27FC236}">
                <a16:creationId xmlns:a16="http://schemas.microsoft.com/office/drawing/2014/main" id="{9EFE1136-B2A7-4AEE-A878-C412FDF50618}"/>
              </a:ext>
            </a:extLst>
          </p:cNvPr>
          <p:cNvSpPr txBox="1"/>
          <p:nvPr/>
        </p:nvSpPr>
        <p:spPr>
          <a:xfrm>
            <a:off x="1145406" y="4754880"/>
            <a:ext cx="395242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dirty="0">
                <a:solidFill>
                  <a:schemeClr val="bg1"/>
                </a:solidFill>
              </a:rPr>
              <a:t>len(X) = 5, így az indextartomány: [ 0, 4 ]</a:t>
            </a:r>
          </a:p>
          <a:p>
            <a:r>
              <a:rPr lang="hu-HU" dirty="0">
                <a:solidFill>
                  <a:schemeClr val="bg1"/>
                </a:solidFill>
              </a:rPr>
              <a:t>i utolsó értéke: 4, i + 1 utolsó értéke 5!</a:t>
            </a:r>
          </a:p>
        </p:txBody>
      </p:sp>
      <p:sp>
        <p:nvSpPr>
          <p:cNvPr id="66" name="Ellipszis 65">
            <a:extLst>
              <a:ext uri="{FF2B5EF4-FFF2-40B4-BE49-F238E27FC236}">
                <a16:creationId xmlns:a16="http://schemas.microsoft.com/office/drawing/2014/main" id="{712DD1E1-6478-427B-98A8-08D804EDD13E}"/>
              </a:ext>
            </a:extLst>
          </p:cNvPr>
          <p:cNvSpPr/>
          <p:nvPr/>
        </p:nvSpPr>
        <p:spPr>
          <a:xfrm>
            <a:off x="4559368" y="5106787"/>
            <a:ext cx="233699" cy="233839"/>
          </a:xfrm>
          <a:prstGeom prst="ellipse">
            <a:avLst/>
          </a:prstGeom>
          <a:solidFill>
            <a:schemeClr val="bg1">
              <a:alpha val="34118"/>
            </a:schemeClr>
          </a:solidFill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cxnSp>
        <p:nvCxnSpPr>
          <p:cNvPr id="68" name="Egyenes összekötő nyíllal 67">
            <a:extLst>
              <a:ext uri="{FF2B5EF4-FFF2-40B4-BE49-F238E27FC236}">
                <a16:creationId xmlns:a16="http://schemas.microsoft.com/office/drawing/2014/main" id="{4370F139-5EE8-46B0-8169-AA83262CFF49}"/>
              </a:ext>
            </a:extLst>
          </p:cNvPr>
          <p:cNvCxnSpPr/>
          <p:nvPr/>
        </p:nvCxnSpPr>
        <p:spPr>
          <a:xfrm flipV="1">
            <a:off x="4800600" y="4604214"/>
            <a:ext cx="2441713" cy="60720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507092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4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50"/>
                            </p:stCondLst>
                            <p:childTnLst>
                              <p:par>
                                <p:cTn id="13" presetID="1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1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750"/>
                            </p:stCondLst>
                            <p:childTnLst>
                              <p:par>
                                <p:cTn id="19" presetID="1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1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250"/>
                            </p:stCondLst>
                            <p:childTnLst>
                              <p:par>
                                <p:cTn id="25" presetID="1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500"/>
                            </p:stCondLst>
                            <p:childTnLst>
                              <p:par>
                                <p:cTn id="28" presetID="1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750"/>
                            </p:stCondLst>
                            <p:childTnLst>
                              <p:par>
                                <p:cTn id="31" presetID="1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000"/>
                            </p:stCondLst>
                            <p:childTnLst>
                              <p:par>
                                <p:cTn id="34" presetID="1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250"/>
                            </p:stCondLst>
                            <p:childTnLst>
                              <p:par>
                                <p:cTn id="37" presetID="1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500"/>
                            </p:stCondLst>
                            <p:childTnLst>
                              <p:par>
                                <p:cTn id="40" presetID="1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750"/>
                            </p:stCondLst>
                            <p:childTnLst>
                              <p:par>
                                <p:cTn id="43" presetID="1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3000"/>
                            </p:stCondLst>
                            <p:childTnLst>
                              <p:par>
                                <p:cTn id="46" presetID="1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5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" name="Kép 49">
            <a:extLst>
              <a:ext uri="{FF2B5EF4-FFF2-40B4-BE49-F238E27FC236}">
                <a16:creationId xmlns:a16="http://schemas.microsoft.com/office/drawing/2014/main" id="{4596791A-EF14-4B9B-A81E-4E110BB7C6B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9158" y="2834150"/>
            <a:ext cx="5414933" cy="3744000"/>
          </a:xfrm>
          <a:prstGeom prst="rect">
            <a:avLst/>
          </a:prstGeom>
        </p:spPr>
      </p:pic>
      <p:pic>
        <p:nvPicPr>
          <p:cNvPr id="52" name="Kép 51">
            <a:extLst>
              <a:ext uri="{FF2B5EF4-FFF2-40B4-BE49-F238E27FC236}">
                <a16:creationId xmlns:a16="http://schemas.microsoft.com/office/drawing/2014/main" id="{CEDB738E-F16C-4866-B6B9-17F604D589A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83844" y="2833814"/>
            <a:ext cx="5640267" cy="3744000"/>
          </a:xfrm>
          <a:prstGeom prst="rect">
            <a:avLst/>
          </a:prstGeom>
        </p:spPr>
      </p:pic>
      <p:sp>
        <p:nvSpPr>
          <p:cNvPr id="47" name="Szövegdoboz 46">
            <a:extLst>
              <a:ext uri="{FF2B5EF4-FFF2-40B4-BE49-F238E27FC236}">
                <a16:creationId xmlns:a16="http://schemas.microsoft.com/office/drawing/2014/main" id="{227CFF68-D24E-4A71-AB37-421A5517C832}"/>
              </a:ext>
            </a:extLst>
          </p:cNvPr>
          <p:cNvSpPr txBox="1"/>
          <p:nvPr/>
        </p:nvSpPr>
        <p:spPr>
          <a:xfrm>
            <a:off x="639051" y="567891"/>
            <a:ext cx="1123230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dirty="0"/>
              <a:t>A probléma megoldása: egy ún. </a:t>
            </a:r>
            <a:r>
              <a:rPr lang="hu-HU" dirty="0" err="1"/>
              <a:t>pszeudo</a:t>
            </a:r>
            <a:r>
              <a:rPr lang="hu-HU" dirty="0"/>
              <a:t>-elem felvétele a sorozatba, melynek értéke illeszkedik az adott problémához!</a:t>
            </a:r>
          </a:p>
          <a:p>
            <a:r>
              <a:rPr lang="hu-HU" dirty="0"/>
              <a:t>Az iterációt pedig az eredeti sorozat elemszámához alkalmazzuk. </a:t>
            </a:r>
          </a:p>
        </p:txBody>
      </p:sp>
      <p:sp>
        <p:nvSpPr>
          <p:cNvPr id="56" name="Ellipszis 55">
            <a:extLst>
              <a:ext uri="{FF2B5EF4-FFF2-40B4-BE49-F238E27FC236}">
                <a16:creationId xmlns:a16="http://schemas.microsoft.com/office/drawing/2014/main" id="{56FB0CC4-96AE-42E2-99B0-9F6E84D7BA01}"/>
              </a:ext>
            </a:extLst>
          </p:cNvPr>
          <p:cNvSpPr/>
          <p:nvPr/>
        </p:nvSpPr>
        <p:spPr>
          <a:xfrm>
            <a:off x="2048348" y="3815319"/>
            <a:ext cx="170247" cy="179607"/>
          </a:xfrm>
          <a:prstGeom prst="ellipse">
            <a:avLst/>
          </a:prstGeom>
          <a:solidFill>
            <a:schemeClr val="bg1">
              <a:alpha val="34118"/>
            </a:schemeClr>
          </a:solidFill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3" name="Téglalap 2">
            <a:extLst>
              <a:ext uri="{FF2B5EF4-FFF2-40B4-BE49-F238E27FC236}">
                <a16:creationId xmlns:a16="http://schemas.microsoft.com/office/drawing/2014/main" id="{7B52E31A-BB17-49F2-BB6D-3581543846C4}"/>
              </a:ext>
            </a:extLst>
          </p:cNvPr>
          <p:cNvSpPr/>
          <p:nvPr/>
        </p:nvSpPr>
        <p:spPr>
          <a:xfrm>
            <a:off x="1506793" y="1468533"/>
            <a:ext cx="364958" cy="36495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4" name="Téglalap 3">
            <a:extLst>
              <a:ext uri="{FF2B5EF4-FFF2-40B4-BE49-F238E27FC236}">
                <a16:creationId xmlns:a16="http://schemas.microsoft.com/office/drawing/2014/main" id="{F4D7FE49-1975-4732-BEAB-09D9475ED388}"/>
              </a:ext>
            </a:extLst>
          </p:cNvPr>
          <p:cNvSpPr/>
          <p:nvPr/>
        </p:nvSpPr>
        <p:spPr>
          <a:xfrm>
            <a:off x="2212245" y="1468533"/>
            <a:ext cx="364958" cy="36495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5" name="Téglalap 4">
            <a:extLst>
              <a:ext uri="{FF2B5EF4-FFF2-40B4-BE49-F238E27FC236}">
                <a16:creationId xmlns:a16="http://schemas.microsoft.com/office/drawing/2014/main" id="{4D1C2E1D-D3A9-46D5-B5C4-EF61BA045FFD}"/>
              </a:ext>
            </a:extLst>
          </p:cNvPr>
          <p:cNvSpPr/>
          <p:nvPr/>
        </p:nvSpPr>
        <p:spPr>
          <a:xfrm>
            <a:off x="2917697" y="1468533"/>
            <a:ext cx="364958" cy="36495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6" name="Téglalap 5">
            <a:extLst>
              <a:ext uri="{FF2B5EF4-FFF2-40B4-BE49-F238E27FC236}">
                <a16:creationId xmlns:a16="http://schemas.microsoft.com/office/drawing/2014/main" id="{4D0C91DF-C579-4BD3-871F-BF8C1D3717B8}"/>
              </a:ext>
            </a:extLst>
          </p:cNvPr>
          <p:cNvSpPr/>
          <p:nvPr/>
        </p:nvSpPr>
        <p:spPr>
          <a:xfrm>
            <a:off x="3623149" y="1468533"/>
            <a:ext cx="364958" cy="36495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7" name="Téglalap 6">
            <a:extLst>
              <a:ext uri="{FF2B5EF4-FFF2-40B4-BE49-F238E27FC236}">
                <a16:creationId xmlns:a16="http://schemas.microsoft.com/office/drawing/2014/main" id="{1103EF83-9C2A-43B4-8FB9-89DFD545D9BA}"/>
              </a:ext>
            </a:extLst>
          </p:cNvPr>
          <p:cNvSpPr/>
          <p:nvPr/>
        </p:nvSpPr>
        <p:spPr>
          <a:xfrm>
            <a:off x="4328601" y="1468533"/>
            <a:ext cx="364958" cy="36495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8" name="Téglalap 7">
            <a:extLst>
              <a:ext uri="{FF2B5EF4-FFF2-40B4-BE49-F238E27FC236}">
                <a16:creationId xmlns:a16="http://schemas.microsoft.com/office/drawing/2014/main" id="{5B090509-7D99-4FB6-8A49-FA794E08441B}"/>
              </a:ext>
            </a:extLst>
          </p:cNvPr>
          <p:cNvSpPr/>
          <p:nvPr/>
        </p:nvSpPr>
        <p:spPr>
          <a:xfrm>
            <a:off x="5034053" y="1468533"/>
            <a:ext cx="364958" cy="364958"/>
          </a:xfrm>
          <a:prstGeom prst="rect">
            <a:avLst/>
          </a:prstGeom>
          <a:ln w="12700">
            <a:solidFill>
              <a:srgbClr val="2F528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 sz="1000" dirty="0"/>
          </a:p>
        </p:txBody>
      </p:sp>
      <p:sp>
        <p:nvSpPr>
          <p:cNvPr id="9" name="Téglalap 8">
            <a:extLst>
              <a:ext uri="{FF2B5EF4-FFF2-40B4-BE49-F238E27FC236}">
                <a16:creationId xmlns:a16="http://schemas.microsoft.com/office/drawing/2014/main" id="{06B8AEBC-AEC2-4B95-BD9A-78BBCAAAE626}"/>
              </a:ext>
            </a:extLst>
          </p:cNvPr>
          <p:cNvSpPr/>
          <p:nvPr/>
        </p:nvSpPr>
        <p:spPr>
          <a:xfrm>
            <a:off x="5739505" y="1468533"/>
            <a:ext cx="364958" cy="36495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10" name="Téglalap 9">
            <a:extLst>
              <a:ext uri="{FF2B5EF4-FFF2-40B4-BE49-F238E27FC236}">
                <a16:creationId xmlns:a16="http://schemas.microsoft.com/office/drawing/2014/main" id="{811DCA60-358D-4E36-88F0-734E8BFDA116}"/>
              </a:ext>
            </a:extLst>
          </p:cNvPr>
          <p:cNvSpPr/>
          <p:nvPr/>
        </p:nvSpPr>
        <p:spPr>
          <a:xfrm>
            <a:off x="6444957" y="1468533"/>
            <a:ext cx="364958" cy="36495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11" name="Téglalap 10">
            <a:extLst>
              <a:ext uri="{FF2B5EF4-FFF2-40B4-BE49-F238E27FC236}">
                <a16:creationId xmlns:a16="http://schemas.microsoft.com/office/drawing/2014/main" id="{4EE0A484-AF22-40E7-BFDA-1BDDBDE96B96}"/>
              </a:ext>
            </a:extLst>
          </p:cNvPr>
          <p:cNvSpPr/>
          <p:nvPr/>
        </p:nvSpPr>
        <p:spPr>
          <a:xfrm>
            <a:off x="7150409" y="1468533"/>
            <a:ext cx="364958" cy="36495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12" name="Téglalap 11">
            <a:extLst>
              <a:ext uri="{FF2B5EF4-FFF2-40B4-BE49-F238E27FC236}">
                <a16:creationId xmlns:a16="http://schemas.microsoft.com/office/drawing/2014/main" id="{86EE66B1-0402-4E10-BE4C-33E255B95D9C}"/>
              </a:ext>
            </a:extLst>
          </p:cNvPr>
          <p:cNvSpPr/>
          <p:nvPr/>
        </p:nvSpPr>
        <p:spPr>
          <a:xfrm>
            <a:off x="7855861" y="1468533"/>
            <a:ext cx="364958" cy="36495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13" name="Téglalap 12">
            <a:extLst>
              <a:ext uri="{FF2B5EF4-FFF2-40B4-BE49-F238E27FC236}">
                <a16:creationId xmlns:a16="http://schemas.microsoft.com/office/drawing/2014/main" id="{49F34875-E7C8-4265-BE5A-90107474DDD2}"/>
              </a:ext>
            </a:extLst>
          </p:cNvPr>
          <p:cNvSpPr/>
          <p:nvPr/>
        </p:nvSpPr>
        <p:spPr>
          <a:xfrm>
            <a:off x="8561313" y="1468533"/>
            <a:ext cx="364958" cy="36495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14" name="Téglalap 13">
            <a:extLst>
              <a:ext uri="{FF2B5EF4-FFF2-40B4-BE49-F238E27FC236}">
                <a16:creationId xmlns:a16="http://schemas.microsoft.com/office/drawing/2014/main" id="{C2A9C6AB-D8B2-4D6E-BF54-635282156D4D}"/>
              </a:ext>
            </a:extLst>
          </p:cNvPr>
          <p:cNvSpPr/>
          <p:nvPr/>
        </p:nvSpPr>
        <p:spPr>
          <a:xfrm>
            <a:off x="9266765" y="1468533"/>
            <a:ext cx="364958" cy="36495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15" name="Téglalap 14">
            <a:extLst>
              <a:ext uri="{FF2B5EF4-FFF2-40B4-BE49-F238E27FC236}">
                <a16:creationId xmlns:a16="http://schemas.microsoft.com/office/drawing/2014/main" id="{DBFD740F-787C-4AF8-A698-B62FD44F67FE}"/>
              </a:ext>
            </a:extLst>
          </p:cNvPr>
          <p:cNvSpPr/>
          <p:nvPr/>
        </p:nvSpPr>
        <p:spPr>
          <a:xfrm>
            <a:off x="9972217" y="1468533"/>
            <a:ext cx="364958" cy="36495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16" name="Téglalap 15">
            <a:extLst>
              <a:ext uri="{FF2B5EF4-FFF2-40B4-BE49-F238E27FC236}">
                <a16:creationId xmlns:a16="http://schemas.microsoft.com/office/drawing/2014/main" id="{C33E7DCF-64DF-4B5C-AEDB-9EED2E532C39}"/>
              </a:ext>
            </a:extLst>
          </p:cNvPr>
          <p:cNvSpPr/>
          <p:nvPr/>
        </p:nvSpPr>
        <p:spPr>
          <a:xfrm>
            <a:off x="10677669" y="1468533"/>
            <a:ext cx="364958" cy="36495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17" name="Téglalap 16">
            <a:extLst>
              <a:ext uri="{FF2B5EF4-FFF2-40B4-BE49-F238E27FC236}">
                <a16:creationId xmlns:a16="http://schemas.microsoft.com/office/drawing/2014/main" id="{D6CD5EB5-7FDF-4D14-878A-B58F4E44524C}"/>
              </a:ext>
            </a:extLst>
          </p:cNvPr>
          <p:cNvSpPr/>
          <p:nvPr/>
        </p:nvSpPr>
        <p:spPr>
          <a:xfrm>
            <a:off x="1506793" y="2093337"/>
            <a:ext cx="364958" cy="36495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400" dirty="0">
                <a:solidFill>
                  <a:schemeClr val="tx1"/>
                </a:solidFill>
              </a:rPr>
              <a:t>0</a:t>
            </a:r>
          </a:p>
        </p:txBody>
      </p:sp>
      <p:sp>
        <p:nvSpPr>
          <p:cNvPr id="18" name="Téglalap 17">
            <a:extLst>
              <a:ext uri="{FF2B5EF4-FFF2-40B4-BE49-F238E27FC236}">
                <a16:creationId xmlns:a16="http://schemas.microsoft.com/office/drawing/2014/main" id="{8F7548D1-0059-4BE2-B9CE-956EAEC6766B}"/>
              </a:ext>
            </a:extLst>
          </p:cNvPr>
          <p:cNvSpPr/>
          <p:nvPr/>
        </p:nvSpPr>
        <p:spPr>
          <a:xfrm>
            <a:off x="6444957" y="2093337"/>
            <a:ext cx="364958" cy="36495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400" dirty="0">
                <a:solidFill>
                  <a:schemeClr val="tx1"/>
                </a:solidFill>
              </a:rPr>
              <a:t>7</a:t>
            </a:r>
          </a:p>
        </p:txBody>
      </p:sp>
      <p:sp>
        <p:nvSpPr>
          <p:cNvPr id="19" name="Téglalap 18">
            <a:extLst>
              <a:ext uri="{FF2B5EF4-FFF2-40B4-BE49-F238E27FC236}">
                <a16:creationId xmlns:a16="http://schemas.microsoft.com/office/drawing/2014/main" id="{96527BD3-1773-4193-BF40-1111A91C3E33}"/>
              </a:ext>
            </a:extLst>
          </p:cNvPr>
          <p:cNvSpPr/>
          <p:nvPr/>
        </p:nvSpPr>
        <p:spPr>
          <a:xfrm>
            <a:off x="5739505" y="2093337"/>
            <a:ext cx="364958" cy="36495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400" dirty="0">
                <a:solidFill>
                  <a:schemeClr val="tx1"/>
                </a:solidFill>
              </a:rPr>
              <a:t>6</a:t>
            </a:r>
          </a:p>
        </p:txBody>
      </p:sp>
      <p:sp>
        <p:nvSpPr>
          <p:cNvPr id="20" name="Téglalap 19">
            <a:extLst>
              <a:ext uri="{FF2B5EF4-FFF2-40B4-BE49-F238E27FC236}">
                <a16:creationId xmlns:a16="http://schemas.microsoft.com/office/drawing/2014/main" id="{FFEA75AE-3387-4B0F-8D6A-BAC0A1084906}"/>
              </a:ext>
            </a:extLst>
          </p:cNvPr>
          <p:cNvSpPr/>
          <p:nvPr/>
        </p:nvSpPr>
        <p:spPr>
          <a:xfrm>
            <a:off x="5034053" y="2093337"/>
            <a:ext cx="364958" cy="36495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12700">
            <a:solidFill>
              <a:srgbClr val="2F528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400" dirty="0">
                <a:solidFill>
                  <a:schemeClr val="tx1"/>
                </a:solidFill>
              </a:rPr>
              <a:t>5</a:t>
            </a:r>
          </a:p>
        </p:txBody>
      </p:sp>
      <p:sp>
        <p:nvSpPr>
          <p:cNvPr id="21" name="Téglalap 20">
            <a:extLst>
              <a:ext uri="{FF2B5EF4-FFF2-40B4-BE49-F238E27FC236}">
                <a16:creationId xmlns:a16="http://schemas.microsoft.com/office/drawing/2014/main" id="{88B775CB-9679-4F1E-94A4-53202B186428}"/>
              </a:ext>
            </a:extLst>
          </p:cNvPr>
          <p:cNvSpPr/>
          <p:nvPr/>
        </p:nvSpPr>
        <p:spPr>
          <a:xfrm>
            <a:off x="2212245" y="2093337"/>
            <a:ext cx="364958" cy="36495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400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22" name="Téglalap 21">
            <a:extLst>
              <a:ext uri="{FF2B5EF4-FFF2-40B4-BE49-F238E27FC236}">
                <a16:creationId xmlns:a16="http://schemas.microsoft.com/office/drawing/2014/main" id="{F2DF47C1-02B5-4EB5-8077-E60B91B560CE}"/>
              </a:ext>
            </a:extLst>
          </p:cNvPr>
          <p:cNvSpPr/>
          <p:nvPr/>
        </p:nvSpPr>
        <p:spPr>
          <a:xfrm>
            <a:off x="2917697" y="2093337"/>
            <a:ext cx="364958" cy="36495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400" dirty="0">
                <a:solidFill>
                  <a:schemeClr val="tx1"/>
                </a:solidFill>
              </a:rPr>
              <a:t>2</a:t>
            </a:r>
          </a:p>
        </p:txBody>
      </p:sp>
      <p:sp>
        <p:nvSpPr>
          <p:cNvPr id="23" name="Téglalap 22">
            <a:extLst>
              <a:ext uri="{FF2B5EF4-FFF2-40B4-BE49-F238E27FC236}">
                <a16:creationId xmlns:a16="http://schemas.microsoft.com/office/drawing/2014/main" id="{059E6F0C-7ABA-4542-8A61-F65BD03A34C4}"/>
              </a:ext>
            </a:extLst>
          </p:cNvPr>
          <p:cNvSpPr/>
          <p:nvPr/>
        </p:nvSpPr>
        <p:spPr>
          <a:xfrm>
            <a:off x="3623149" y="2093337"/>
            <a:ext cx="364958" cy="36495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400" dirty="0">
                <a:solidFill>
                  <a:schemeClr val="tx1"/>
                </a:solidFill>
              </a:rPr>
              <a:t>3</a:t>
            </a:r>
          </a:p>
        </p:txBody>
      </p:sp>
      <p:sp>
        <p:nvSpPr>
          <p:cNvPr id="24" name="Téglalap 23">
            <a:extLst>
              <a:ext uri="{FF2B5EF4-FFF2-40B4-BE49-F238E27FC236}">
                <a16:creationId xmlns:a16="http://schemas.microsoft.com/office/drawing/2014/main" id="{44E5918D-EA19-412B-A469-E3226CA9C5BD}"/>
              </a:ext>
            </a:extLst>
          </p:cNvPr>
          <p:cNvSpPr/>
          <p:nvPr/>
        </p:nvSpPr>
        <p:spPr>
          <a:xfrm>
            <a:off x="4328601" y="2093337"/>
            <a:ext cx="364958" cy="36495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400" dirty="0">
                <a:solidFill>
                  <a:schemeClr val="tx1"/>
                </a:solidFill>
              </a:rPr>
              <a:t>4</a:t>
            </a:r>
          </a:p>
        </p:txBody>
      </p:sp>
      <p:sp>
        <p:nvSpPr>
          <p:cNvPr id="25" name="Téglalap 24">
            <a:extLst>
              <a:ext uri="{FF2B5EF4-FFF2-40B4-BE49-F238E27FC236}">
                <a16:creationId xmlns:a16="http://schemas.microsoft.com/office/drawing/2014/main" id="{5758C143-ADC1-4B27-9BA2-4D4B65DD7375}"/>
              </a:ext>
            </a:extLst>
          </p:cNvPr>
          <p:cNvSpPr/>
          <p:nvPr/>
        </p:nvSpPr>
        <p:spPr>
          <a:xfrm>
            <a:off x="10677669" y="2093337"/>
            <a:ext cx="364958" cy="36495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400" dirty="0">
                <a:solidFill>
                  <a:schemeClr val="tx1"/>
                </a:solidFill>
              </a:rPr>
              <a:t>13</a:t>
            </a:r>
          </a:p>
        </p:txBody>
      </p:sp>
      <p:sp>
        <p:nvSpPr>
          <p:cNvPr id="26" name="Téglalap 25">
            <a:extLst>
              <a:ext uri="{FF2B5EF4-FFF2-40B4-BE49-F238E27FC236}">
                <a16:creationId xmlns:a16="http://schemas.microsoft.com/office/drawing/2014/main" id="{18516A34-3548-497E-A06B-618447512BB8}"/>
              </a:ext>
            </a:extLst>
          </p:cNvPr>
          <p:cNvSpPr/>
          <p:nvPr/>
        </p:nvSpPr>
        <p:spPr>
          <a:xfrm>
            <a:off x="9972217" y="2093337"/>
            <a:ext cx="364958" cy="36495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400" dirty="0">
                <a:solidFill>
                  <a:schemeClr val="tx1"/>
                </a:solidFill>
              </a:rPr>
              <a:t>12</a:t>
            </a:r>
          </a:p>
        </p:txBody>
      </p:sp>
      <p:sp>
        <p:nvSpPr>
          <p:cNvPr id="27" name="Téglalap 26">
            <a:extLst>
              <a:ext uri="{FF2B5EF4-FFF2-40B4-BE49-F238E27FC236}">
                <a16:creationId xmlns:a16="http://schemas.microsoft.com/office/drawing/2014/main" id="{D2F68185-FE45-42DF-B5A4-415EB4638F2A}"/>
              </a:ext>
            </a:extLst>
          </p:cNvPr>
          <p:cNvSpPr/>
          <p:nvPr/>
        </p:nvSpPr>
        <p:spPr>
          <a:xfrm>
            <a:off x="9266765" y="2093337"/>
            <a:ext cx="364958" cy="36495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400" dirty="0">
                <a:solidFill>
                  <a:schemeClr val="tx1"/>
                </a:solidFill>
              </a:rPr>
              <a:t>11</a:t>
            </a:r>
          </a:p>
        </p:txBody>
      </p:sp>
      <p:sp>
        <p:nvSpPr>
          <p:cNvPr id="28" name="Téglalap 27">
            <a:extLst>
              <a:ext uri="{FF2B5EF4-FFF2-40B4-BE49-F238E27FC236}">
                <a16:creationId xmlns:a16="http://schemas.microsoft.com/office/drawing/2014/main" id="{B6DA1023-AD6A-4F2B-8D2C-06225D338B71}"/>
              </a:ext>
            </a:extLst>
          </p:cNvPr>
          <p:cNvSpPr/>
          <p:nvPr/>
        </p:nvSpPr>
        <p:spPr>
          <a:xfrm>
            <a:off x="8561313" y="2093337"/>
            <a:ext cx="364958" cy="36495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400" dirty="0">
                <a:solidFill>
                  <a:schemeClr val="tx1"/>
                </a:solidFill>
              </a:rPr>
              <a:t>10</a:t>
            </a:r>
          </a:p>
        </p:txBody>
      </p:sp>
      <p:sp>
        <p:nvSpPr>
          <p:cNvPr id="29" name="Téglalap 28">
            <a:extLst>
              <a:ext uri="{FF2B5EF4-FFF2-40B4-BE49-F238E27FC236}">
                <a16:creationId xmlns:a16="http://schemas.microsoft.com/office/drawing/2014/main" id="{B582E353-1164-49B0-A3F2-EC70C8B31224}"/>
              </a:ext>
            </a:extLst>
          </p:cNvPr>
          <p:cNvSpPr/>
          <p:nvPr/>
        </p:nvSpPr>
        <p:spPr>
          <a:xfrm>
            <a:off x="7150409" y="2093337"/>
            <a:ext cx="364958" cy="36495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400" dirty="0">
                <a:solidFill>
                  <a:schemeClr val="tx1"/>
                </a:solidFill>
              </a:rPr>
              <a:t>8</a:t>
            </a:r>
          </a:p>
        </p:txBody>
      </p:sp>
      <p:sp>
        <p:nvSpPr>
          <p:cNvPr id="30" name="Téglalap 29">
            <a:extLst>
              <a:ext uri="{FF2B5EF4-FFF2-40B4-BE49-F238E27FC236}">
                <a16:creationId xmlns:a16="http://schemas.microsoft.com/office/drawing/2014/main" id="{2784A938-B9FF-4528-8BBF-D8B785AF78E5}"/>
              </a:ext>
            </a:extLst>
          </p:cNvPr>
          <p:cNvSpPr/>
          <p:nvPr/>
        </p:nvSpPr>
        <p:spPr>
          <a:xfrm>
            <a:off x="7855861" y="2093337"/>
            <a:ext cx="364958" cy="36495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400" dirty="0">
                <a:solidFill>
                  <a:schemeClr val="tx1"/>
                </a:solidFill>
              </a:rPr>
              <a:t>9</a:t>
            </a:r>
          </a:p>
        </p:txBody>
      </p:sp>
      <p:cxnSp>
        <p:nvCxnSpPr>
          <p:cNvPr id="31" name="Egyenes összekötő nyíllal 30">
            <a:extLst>
              <a:ext uri="{FF2B5EF4-FFF2-40B4-BE49-F238E27FC236}">
                <a16:creationId xmlns:a16="http://schemas.microsoft.com/office/drawing/2014/main" id="{4B480BCE-8EE4-4895-B61F-4DEF8D8DAC00}"/>
              </a:ext>
            </a:extLst>
          </p:cNvPr>
          <p:cNvCxnSpPr>
            <a:cxnSpLocks/>
          </p:cNvCxnSpPr>
          <p:nvPr/>
        </p:nvCxnSpPr>
        <p:spPr>
          <a:xfrm flipV="1">
            <a:off x="1689272" y="1833491"/>
            <a:ext cx="0" cy="25984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Egyenes összekötő nyíllal 31">
            <a:extLst>
              <a:ext uri="{FF2B5EF4-FFF2-40B4-BE49-F238E27FC236}">
                <a16:creationId xmlns:a16="http://schemas.microsoft.com/office/drawing/2014/main" id="{571CBD6E-1D59-4F95-829A-A49166193875}"/>
              </a:ext>
            </a:extLst>
          </p:cNvPr>
          <p:cNvCxnSpPr>
            <a:cxnSpLocks/>
          </p:cNvCxnSpPr>
          <p:nvPr/>
        </p:nvCxnSpPr>
        <p:spPr>
          <a:xfrm>
            <a:off x="1871751" y="2275816"/>
            <a:ext cx="340494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Egyenes összekötő nyíllal 32">
            <a:extLst>
              <a:ext uri="{FF2B5EF4-FFF2-40B4-BE49-F238E27FC236}">
                <a16:creationId xmlns:a16="http://schemas.microsoft.com/office/drawing/2014/main" id="{E2AE8BDF-2D38-4941-BDF6-5727BE8918EF}"/>
              </a:ext>
            </a:extLst>
          </p:cNvPr>
          <p:cNvCxnSpPr>
            <a:cxnSpLocks/>
          </p:cNvCxnSpPr>
          <p:nvPr/>
        </p:nvCxnSpPr>
        <p:spPr>
          <a:xfrm>
            <a:off x="2577203" y="2275816"/>
            <a:ext cx="340494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Egyenes összekötő nyíllal 33">
            <a:extLst>
              <a:ext uri="{FF2B5EF4-FFF2-40B4-BE49-F238E27FC236}">
                <a16:creationId xmlns:a16="http://schemas.microsoft.com/office/drawing/2014/main" id="{5B0753F8-BC1E-4A1D-AE0B-CB306AC30542}"/>
              </a:ext>
            </a:extLst>
          </p:cNvPr>
          <p:cNvCxnSpPr>
            <a:cxnSpLocks/>
          </p:cNvCxnSpPr>
          <p:nvPr/>
        </p:nvCxnSpPr>
        <p:spPr>
          <a:xfrm>
            <a:off x="3282655" y="2275816"/>
            <a:ext cx="340494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Egyenes összekötő nyíllal 34">
            <a:extLst>
              <a:ext uri="{FF2B5EF4-FFF2-40B4-BE49-F238E27FC236}">
                <a16:creationId xmlns:a16="http://schemas.microsoft.com/office/drawing/2014/main" id="{C4CAFB79-C74D-4890-819A-0542F4CD8C63}"/>
              </a:ext>
            </a:extLst>
          </p:cNvPr>
          <p:cNvCxnSpPr>
            <a:cxnSpLocks/>
          </p:cNvCxnSpPr>
          <p:nvPr/>
        </p:nvCxnSpPr>
        <p:spPr>
          <a:xfrm>
            <a:off x="3988107" y="2275816"/>
            <a:ext cx="340494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Egyenes összekötő nyíllal 35">
            <a:extLst>
              <a:ext uri="{FF2B5EF4-FFF2-40B4-BE49-F238E27FC236}">
                <a16:creationId xmlns:a16="http://schemas.microsoft.com/office/drawing/2014/main" id="{F3B63218-893C-4976-88D0-BB6223869C3E}"/>
              </a:ext>
            </a:extLst>
          </p:cNvPr>
          <p:cNvCxnSpPr>
            <a:cxnSpLocks/>
          </p:cNvCxnSpPr>
          <p:nvPr/>
        </p:nvCxnSpPr>
        <p:spPr>
          <a:xfrm>
            <a:off x="4693558" y="2275816"/>
            <a:ext cx="340494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Egyenes összekötő nyíllal 36">
            <a:extLst>
              <a:ext uri="{FF2B5EF4-FFF2-40B4-BE49-F238E27FC236}">
                <a16:creationId xmlns:a16="http://schemas.microsoft.com/office/drawing/2014/main" id="{1A38D7C7-D50B-4666-8302-74B63B300397}"/>
              </a:ext>
            </a:extLst>
          </p:cNvPr>
          <p:cNvCxnSpPr>
            <a:cxnSpLocks/>
          </p:cNvCxnSpPr>
          <p:nvPr/>
        </p:nvCxnSpPr>
        <p:spPr>
          <a:xfrm>
            <a:off x="5399011" y="2275816"/>
            <a:ext cx="340494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Egyenes összekötő nyíllal 37">
            <a:extLst>
              <a:ext uri="{FF2B5EF4-FFF2-40B4-BE49-F238E27FC236}">
                <a16:creationId xmlns:a16="http://schemas.microsoft.com/office/drawing/2014/main" id="{2080C4E5-A641-4272-B65A-AE3EB7112179}"/>
              </a:ext>
            </a:extLst>
          </p:cNvPr>
          <p:cNvCxnSpPr>
            <a:cxnSpLocks/>
          </p:cNvCxnSpPr>
          <p:nvPr/>
        </p:nvCxnSpPr>
        <p:spPr>
          <a:xfrm>
            <a:off x="6104463" y="2275816"/>
            <a:ext cx="340494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Egyenes összekötő nyíllal 38">
            <a:extLst>
              <a:ext uri="{FF2B5EF4-FFF2-40B4-BE49-F238E27FC236}">
                <a16:creationId xmlns:a16="http://schemas.microsoft.com/office/drawing/2014/main" id="{FAACC499-081B-46A0-8FE3-BD7A09077DE1}"/>
              </a:ext>
            </a:extLst>
          </p:cNvPr>
          <p:cNvCxnSpPr>
            <a:cxnSpLocks/>
          </p:cNvCxnSpPr>
          <p:nvPr/>
        </p:nvCxnSpPr>
        <p:spPr>
          <a:xfrm>
            <a:off x="6809915" y="2275816"/>
            <a:ext cx="340494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Egyenes összekötő nyíllal 39">
            <a:extLst>
              <a:ext uri="{FF2B5EF4-FFF2-40B4-BE49-F238E27FC236}">
                <a16:creationId xmlns:a16="http://schemas.microsoft.com/office/drawing/2014/main" id="{FF0883AB-02A8-4727-88CB-7109E7C04992}"/>
              </a:ext>
            </a:extLst>
          </p:cNvPr>
          <p:cNvCxnSpPr>
            <a:cxnSpLocks/>
          </p:cNvCxnSpPr>
          <p:nvPr/>
        </p:nvCxnSpPr>
        <p:spPr>
          <a:xfrm>
            <a:off x="7515367" y="2275816"/>
            <a:ext cx="340494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Egyenes összekötő nyíllal 40">
            <a:extLst>
              <a:ext uri="{FF2B5EF4-FFF2-40B4-BE49-F238E27FC236}">
                <a16:creationId xmlns:a16="http://schemas.microsoft.com/office/drawing/2014/main" id="{52DAC2A3-8666-4A9B-ADE7-8C6C256C794F}"/>
              </a:ext>
            </a:extLst>
          </p:cNvPr>
          <p:cNvCxnSpPr>
            <a:cxnSpLocks/>
          </p:cNvCxnSpPr>
          <p:nvPr/>
        </p:nvCxnSpPr>
        <p:spPr>
          <a:xfrm>
            <a:off x="8220819" y="2275816"/>
            <a:ext cx="340494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Egyenes összekötő nyíllal 41">
            <a:extLst>
              <a:ext uri="{FF2B5EF4-FFF2-40B4-BE49-F238E27FC236}">
                <a16:creationId xmlns:a16="http://schemas.microsoft.com/office/drawing/2014/main" id="{B3F62B75-5432-4EB5-97E0-9ED1A3CD6EF4}"/>
              </a:ext>
            </a:extLst>
          </p:cNvPr>
          <p:cNvCxnSpPr>
            <a:cxnSpLocks/>
          </p:cNvCxnSpPr>
          <p:nvPr/>
        </p:nvCxnSpPr>
        <p:spPr>
          <a:xfrm>
            <a:off x="8926271" y="2275816"/>
            <a:ext cx="340494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Egyenes összekötő nyíllal 42">
            <a:extLst>
              <a:ext uri="{FF2B5EF4-FFF2-40B4-BE49-F238E27FC236}">
                <a16:creationId xmlns:a16="http://schemas.microsoft.com/office/drawing/2014/main" id="{8C4D02BB-AE4D-4077-8294-7F59C5995267}"/>
              </a:ext>
            </a:extLst>
          </p:cNvPr>
          <p:cNvCxnSpPr>
            <a:cxnSpLocks/>
          </p:cNvCxnSpPr>
          <p:nvPr/>
        </p:nvCxnSpPr>
        <p:spPr>
          <a:xfrm>
            <a:off x="9631723" y="2275816"/>
            <a:ext cx="340494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Egyenes összekötő nyíllal 43">
            <a:extLst>
              <a:ext uri="{FF2B5EF4-FFF2-40B4-BE49-F238E27FC236}">
                <a16:creationId xmlns:a16="http://schemas.microsoft.com/office/drawing/2014/main" id="{7C5096AA-A01A-4D1B-A9FB-145EC0ED3394}"/>
              </a:ext>
            </a:extLst>
          </p:cNvPr>
          <p:cNvCxnSpPr>
            <a:cxnSpLocks/>
          </p:cNvCxnSpPr>
          <p:nvPr/>
        </p:nvCxnSpPr>
        <p:spPr>
          <a:xfrm>
            <a:off x="10337175" y="2275816"/>
            <a:ext cx="340494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Szövegdoboz 44">
            <a:extLst>
              <a:ext uri="{FF2B5EF4-FFF2-40B4-BE49-F238E27FC236}">
                <a16:creationId xmlns:a16="http://schemas.microsoft.com/office/drawing/2014/main" id="{5668E5FE-46E9-42BC-B626-7778A0934ACB}"/>
              </a:ext>
            </a:extLst>
          </p:cNvPr>
          <p:cNvSpPr txBox="1"/>
          <p:nvPr/>
        </p:nvSpPr>
        <p:spPr>
          <a:xfrm>
            <a:off x="443921" y="2093337"/>
            <a:ext cx="8859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dirty="0">
                <a:solidFill>
                  <a:schemeClr val="bg1">
                    <a:lumMod val="75000"/>
                  </a:schemeClr>
                </a:solidFill>
              </a:rPr>
              <a:t>iteráció</a:t>
            </a:r>
          </a:p>
        </p:txBody>
      </p:sp>
      <p:cxnSp>
        <p:nvCxnSpPr>
          <p:cNvPr id="46" name="Egyenes összekötő nyíllal 45">
            <a:extLst>
              <a:ext uri="{FF2B5EF4-FFF2-40B4-BE49-F238E27FC236}">
                <a16:creationId xmlns:a16="http://schemas.microsoft.com/office/drawing/2014/main" id="{116CBE1A-4B47-4303-B30F-7629478B62FA}"/>
              </a:ext>
            </a:extLst>
          </p:cNvPr>
          <p:cNvCxnSpPr>
            <a:stCxn id="45" idx="3"/>
            <a:endCxn id="17" idx="1"/>
          </p:cNvCxnSpPr>
          <p:nvPr/>
        </p:nvCxnSpPr>
        <p:spPr>
          <a:xfrm flipV="1">
            <a:off x="1329869" y="2275816"/>
            <a:ext cx="176924" cy="2187"/>
          </a:xfrm>
          <a:prstGeom prst="straightConnector1">
            <a:avLst/>
          </a:prstGeom>
          <a:ln>
            <a:solidFill>
              <a:schemeClr val="bg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Egyenes összekötő nyíllal 53">
            <a:extLst>
              <a:ext uri="{FF2B5EF4-FFF2-40B4-BE49-F238E27FC236}">
                <a16:creationId xmlns:a16="http://schemas.microsoft.com/office/drawing/2014/main" id="{44D6B482-8CBC-4999-B521-59D162ED0764}"/>
              </a:ext>
            </a:extLst>
          </p:cNvPr>
          <p:cNvCxnSpPr>
            <a:cxnSpLocks/>
          </p:cNvCxnSpPr>
          <p:nvPr/>
        </p:nvCxnSpPr>
        <p:spPr>
          <a:xfrm>
            <a:off x="11054182" y="2275792"/>
            <a:ext cx="340494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Téglalap 56">
            <a:extLst>
              <a:ext uri="{FF2B5EF4-FFF2-40B4-BE49-F238E27FC236}">
                <a16:creationId xmlns:a16="http://schemas.microsoft.com/office/drawing/2014/main" id="{DFEC4A00-D8C4-47BE-9D92-2CA8C32B9F91}"/>
              </a:ext>
            </a:extLst>
          </p:cNvPr>
          <p:cNvSpPr/>
          <p:nvPr/>
        </p:nvSpPr>
        <p:spPr>
          <a:xfrm>
            <a:off x="11383121" y="2093313"/>
            <a:ext cx="364958" cy="364958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400" dirty="0">
                <a:solidFill>
                  <a:schemeClr val="bg1"/>
                </a:solidFill>
              </a:rPr>
              <a:t>14</a:t>
            </a:r>
          </a:p>
        </p:txBody>
      </p:sp>
      <p:sp>
        <p:nvSpPr>
          <p:cNvPr id="59" name="Téglalap 58">
            <a:extLst>
              <a:ext uri="{FF2B5EF4-FFF2-40B4-BE49-F238E27FC236}">
                <a16:creationId xmlns:a16="http://schemas.microsoft.com/office/drawing/2014/main" id="{A6796DF4-0205-4471-8B73-DE97064AE400}"/>
              </a:ext>
            </a:extLst>
          </p:cNvPr>
          <p:cNvSpPr/>
          <p:nvPr/>
        </p:nvSpPr>
        <p:spPr>
          <a:xfrm>
            <a:off x="11371309" y="1468533"/>
            <a:ext cx="364958" cy="364958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64" name="Ellipszis 63">
            <a:extLst>
              <a:ext uri="{FF2B5EF4-FFF2-40B4-BE49-F238E27FC236}">
                <a16:creationId xmlns:a16="http://schemas.microsoft.com/office/drawing/2014/main" id="{917EAF39-8873-4BCF-8376-80138A6672BB}"/>
              </a:ext>
            </a:extLst>
          </p:cNvPr>
          <p:cNvSpPr/>
          <p:nvPr/>
        </p:nvSpPr>
        <p:spPr>
          <a:xfrm>
            <a:off x="1251112" y="3564102"/>
            <a:ext cx="170247" cy="179607"/>
          </a:xfrm>
          <a:prstGeom prst="ellipse">
            <a:avLst/>
          </a:prstGeom>
          <a:solidFill>
            <a:schemeClr val="bg1">
              <a:alpha val="34118"/>
            </a:schemeClr>
          </a:solidFill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 dirty="0"/>
          </a:p>
        </p:txBody>
      </p:sp>
      <p:cxnSp>
        <p:nvCxnSpPr>
          <p:cNvPr id="61" name="Egyenes összekötő nyíllal 60">
            <a:extLst>
              <a:ext uri="{FF2B5EF4-FFF2-40B4-BE49-F238E27FC236}">
                <a16:creationId xmlns:a16="http://schemas.microsoft.com/office/drawing/2014/main" id="{79CE6010-3274-4001-8060-9252CD44B902}"/>
              </a:ext>
            </a:extLst>
          </p:cNvPr>
          <p:cNvCxnSpPr>
            <a:stCxn id="64" idx="7"/>
          </p:cNvCxnSpPr>
          <p:nvPr/>
        </p:nvCxnSpPr>
        <p:spPr>
          <a:xfrm flipV="1">
            <a:off x="1396427" y="903168"/>
            <a:ext cx="6644941" cy="2687237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Egyenes összekötő nyíllal 62">
            <a:extLst>
              <a:ext uri="{FF2B5EF4-FFF2-40B4-BE49-F238E27FC236}">
                <a16:creationId xmlns:a16="http://schemas.microsoft.com/office/drawing/2014/main" id="{DA966CD5-D702-4429-A86F-D58CAC0A9E85}"/>
              </a:ext>
            </a:extLst>
          </p:cNvPr>
          <p:cNvCxnSpPr>
            <a:stCxn id="56" idx="0"/>
          </p:cNvCxnSpPr>
          <p:nvPr/>
        </p:nvCxnSpPr>
        <p:spPr>
          <a:xfrm flipV="1">
            <a:off x="2133472" y="1119552"/>
            <a:ext cx="2103248" cy="2695767"/>
          </a:xfrm>
          <a:prstGeom prst="straightConnector1">
            <a:avLst/>
          </a:prstGeom>
          <a:ln>
            <a:solidFill>
              <a:schemeClr val="accent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721642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" name="Kép 52">
            <a:extLst>
              <a:ext uri="{FF2B5EF4-FFF2-40B4-BE49-F238E27FC236}">
                <a16:creationId xmlns:a16="http://schemas.microsoft.com/office/drawing/2014/main" id="{746757C4-8BA0-4DD2-9E8D-B3E8EC7899E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2872" y="2833602"/>
            <a:ext cx="5414933" cy="3744000"/>
          </a:xfrm>
          <a:prstGeom prst="rect">
            <a:avLst/>
          </a:prstGeom>
        </p:spPr>
      </p:pic>
      <p:pic>
        <p:nvPicPr>
          <p:cNvPr id="49" name="Kép 48">
            <a:extLst>
              <a:ext uri="{FF2B5EF4-FFF2-40B4-BE49-F238E27FC236}">
                <a16:creationId xmlns:a16="http://schemas.microsoft.com/office/drawing/2014/main" id="{AEC4AD32-9C82-4C9E-B339-96AC93B1AC1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80377" y="2833814"/>
            <a:ext cx="5640267" cy="3744000"/>
          </a:xfrm>
          <a:prstGeom prst="rect">
            <a:avLst/>
          </a:prstGeom>
        </p:spPr>
      </p:pic>
      <p:sp>
        <p:nvSpPr>
          <p:cNvPr id="47" name="Szövegdoboz 46">
            <a:extLst>
              <a:ext uri="{FF2B5EF4-FFF2-40B4-BE49-F238E27FC236}">
                <a16:creationId xmlns:a16="http://schemas.microsoft.com/office/drawing/2014/main" id="{227CFF68-D24E-4A71-AB37-421A5517C832}"/>
              </a:ext>
            </a:extLst>
          </p:cNvPr>
          <p:cNvSpPr txBox="1"/>
          <p:nvPr/>
        </p:nvSpPr>
        <p:spPr>
          <a:xfrm>
            <a:off x="639051" y="567891"/>
            <a:ext cx="107407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dirty="0"/>
              <a:t>Vagy lehet a probléma megoldása még egyszerűbb: az iterációt eleve a problémához igazítjuk, ha lehetséges.</a:t>
            </a:r>
          </a:p>
        </p:txBody>
      </p:sp>
      <p:sp>
        <p:nvSpPr>
          <p:cNvPr id="3" name="Téglalap 2">
            <a:extLst>
              <a:ext uri="{FF2B5EF4-FFF2-40B4-BE49-F238E27FC236}">
                <a16:creationId xmlns:a16="http://schemas.microsoft.com/office/drawing/2014/main" id="{7B52E31A-BB17-49F2-BB6D-3581543846C4}"/>
              </a:ext>
            </a:extLst>
          </p:cNvPr>
          <p:cNvSpPr/>
          <p:nvPr/>
        </p:nvSpPr>
        <p:spPr>
          <a:xfrm>
            <a:off x="1506793" y="1468533"/>
            <a:ext cx="364958" cy="36495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4" name="Téglalap 3">
            <a:extLst>
              <a:ext uri="{FF2B5EF4-FFF2-40B4-BE49-F238E27FC236}">
                <a16:creationId xmlns:a16="http://schemas.microsoft.com/office/drawing/2014/main" id="{F4D7FE49-1975-4732-BEAB-09D9475ED388}"/>
              </a:ext>
            </a:extLst>
          </p:cNvPr>
          <p:cNvSpPr/>
          <p:nvPr/>
        </p:nvSpPr>
        <p:spPr>
          <a:xfrm>
            <a:off x="2212245" y="1468533"/>
            <a:ext cx="364958" cy="36495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5" name="Téglalap 4">
            <a:extLst>
              <a:ext uri="{FF2B5EF4-FFF2-40B4-BE49-F238E27FC236}">
                <a16:creationId xmlns:a16="http://schemas.microsoft.com/office/drawing/2014/main" id="{4D1C2E1D-D3A9-46D5-B5C4-EF61BA045FFD}"/>
              </a:ext>
            </a:extLst>
          </p:cNvPr>
          <p:cNvSpPr/>
          <p:nvPr/>
        </p:nvSpPr>
        <p:spPr>
          <a:xfrm>
            <a:off x="2917697" y="1468533"/>
            <a:ext cx="364958" cy="36495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6" name="Téglalap 5">
            <a:extLst>
              <a:ext uri="{FF2B5EF4-FFF2-40B4-BE49-F238E27FC236}">
                <a16:creationId xmlns:a16="http://schemas.microsoft.com/office/drawing/2014/main" id="{4D0C91DF-C579-4BD3-871F-BF8C1D3717B8}"/>
              </a:ext>
            </a:extLst>
          </p:cNvPr>
          <p:cNvSpPr/>
          <p:nvPr/>
        </p:nvSpPr>
        <p:spPr>
          <a:xfrm>
            <a:off x="3623149" y="1468533"/>
            <a:ext cx="364958" cy="36495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7" name="Téglalap 6">
            <a:extLst>
              <a:ext uri="{FF2B5EF4-FFF2-40B4-BE49-F238E27FC236}">
                <a16:creationId xmlns:a16="http://schemas.microsoft.com/office/drawing/2014/main" id="{1103EF83-9C2A-43B4-8FB9-89DFD545D9BA}"/>
              </a:ext>
            </a:extLst>
          </p:cNvPr>
          <p:cNvSpPr/>
          <p:nvPr/>
        </p:nvSpPr>
        <p:spPr>
          <a:xfrm>
            <a:off x="4328601" y="1468533"/>
            <a:ext cx="364958" cy="36495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8" name="Téglalap 7">
            <a:extLst>
              <a:ext uri="{FF2B5EF4-FFF2-40B4-BE49-F238E27FC236}">
                <a16:creationId xmlns:a16="http://schemas.microsoft.com/office/drawing/2014/main" id="{5B090509-7D99-4FB6-8A49-FA794E08441B}"/>
              </a:ext>
            </a:extLst>
          </p:cNvPr>
          <p:cNvSpPr/>
          <p:nvPr/>
        </p:nvSpPr>
        <p:spPr>
          <a:xfrm>
            <a:off x="5034053" y="1468533"/>
            <a:ext cx="364958" cy="364958"/>
          </a:xfrm>
          <a:prstGeom prst="rect">
            <a:avLst/>
          </a:prstGeom>
          <a:ln w="12700">
            <a:solidFill>
              <a:srgbClr val="2F528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 sz="1000" dirty="0"/>
          </a:p>
        </p:txBody>
      </p:sp>
      <p:sp>
        <p:nvSpPr>
          <p:cNvPr id="9" name="Téglalap 8">
            <a:extLst>
              <a:ext uri="{FF2B5EF4-FFF2-40B4-BE49-F238E27FC236}">
                <a16:creationId xmlns:a16="http://schemas.microsoft.com/office/drawing/2014/main" id="{06B8AEBC-AEC2-4B95-BD9A-78BBCAAAE626}"/>
              </a:ext>
            </a:extLst>
          </p:cNvPr>
          <p:cNvSpPr/>
          <p:nvPr/>
        </p:nvSpPr>
        <p:spPr>
          <a:xfrm>
            <a:off x="5739505" y="1468533"/>
            <a:ext cx="364958" cy="36495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10" name="Téglalap 9">
            <a:extLst>
              <a:ext uri="{FF2B5EF4-FFF2-40B4-BE49-F238E27FC236}">
                <a16:creationId xmlns:a16="http://schemas.microsoft.com/office/drawing/2014/main" id="{811DCA60-358D-4E36-88F0-734E8BFDA116}"/>
              </a:ext>
            </a:extLst>
          </p:cNvPr>
          <p:cNvSpPr/>
          <p:nvPr/>
        </p:nvSpPr>
        <p:spPr>
          <a:xfrm>
            <a:off x="6444957" y="1468533"/>
            <a:ext cx="364958" cy="36495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11" name="Téglalap 10">
            <a:extLst>
              <a:ext uri="{FF2B5EF4-FFF2-40B4-BE49-F238E27FC236}">
                <a16:creationId xmlns:a16="http://schemas.microsoft.com/office/drawing/2014/main" id="{4EE0A484-AF22-40E7-BFDA-1BDDBDE96B96}"/>
              </a:ext>
            </a:extLst>
          </p:cNvPr>
          <p:cNvSpPr/>
          <p:nvPr/>
        </p:nvSpPr>
        <p:spPr>
          <a:xfrm>
            <a:off x="7150409" y="1468533"/>
            <a:ext cx="364958" cy="36495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12" name="Téglalap 11">
            <a:extLst>
              <a:ext uri="{FF2B5EF4-FFF2-40B4-BE49-F238E27FC236}">
                <a16:creationId xmlns:a16="http://schemas.microsoft.com/office/drawing/2014/main" id="{86EE66B1-0402-4E10-BE4C-33E255B95D9C}"/>
              </a:ext>
            </a:extLst>
          </p:cNvPr>
          <p:cNvSpPr/>
          <p:nvPr/>
        </p:nvSpPr>
        <p:spPr>
          <a:xfrm>
            <a:off x="7855861" y="1468533"/>
            <a:ext cx="364958" cy="36495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13" name="Téglalap 12">
            <a:extLst>
              <a:ext uri="{FF2B5EF4-FFF2-40B4-BE49-F238E27FC236}">
                <a16:creationId xmlns:a16="http://schemas.microsoft.com/office/drawing/2014/main" id="{49F34875-E7C8-4265-BE5A-90107474DDD2}"/>
              </a:ext>
            </a:extLst>
          </p:cNvPr>
          <p:cNvSpPr/>
          <p:nvPr/>
        </p:nvSpPr>
        <p:spPr>
          <a:xfrm>
            <a:off x="8561313" y="1468533"/>
            <a:ext cx="364958" cy="36495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14" name="Téglalap 13">
            <a:extLst>
              <a:ext uri="{FF2B5EF4-FFF2-40B4-BE49-F238E27FC236}">
                <a16:creationId xmlns:a16="http://schemas.microsoft.com/office/drawing/2014/main" id="{C2A9C6AB-D8B2-4D6E-BF54-635282156D4D}"/>
              </a:ext>
            </a:extLst>
          </p:cNvPr>
          <p:cNvSpPr/>
          <p:nvPr/>
        </p:nvSpPr>
        <p:spPr>
          <a:xfrm>
            <a:off x="9266765" y="1468533"/>
            <a:ext cx="364958" cy="36495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15" name="Téglalap 14">
            <a:extLst>
              <a:ext uri="{FF2B5EF4-FFF2-40B4-BE49-F238E27FC236}">
                <a16:creationId xmlns:a16="http://schemas.microsoft.com/office/drawing/2014/main" id="{DBFD740F-787C-4AF8-A698-B62FD44F67FE}"/>
              </a:ext>
            </a:extLst>
          </p:cNvPr>
          <p:cNvSpPr/>
          <p:nvPr/>
        </p:nvSpPr>
        <p:spPr>
          <a:xfrm>
            <a:off x="9972217" y="1468533"/>
            <a:ext cx="364958" cy="36495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16" name="Téglalap 15">
            <a:extLst>
              <a:ext uri="{FF2B5EF4-FFF2-40B4-BE49-F238E27FC236}">
                <a16:creationId xmlns:a16="http://schemas.microsoft.com/office/drawing/2014/main" id="{C33E7DCF-64DF-4B5C-AEDB-9EED2E532C39}"/>
              </a:ext>
            </a:extLst>
          </p:cNvPr>
          <p:cNvSpPr/>
          <p:nvPr/>
        </p:nvSpPr>
        <p:spPr>
          <a:xfrm>
            <a:off x="10677669" y="1468533"/>
            <a:ext cx="364958" cy="36495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17" name="Téglalap 16">
            <a:extLst>
              <a:ext uri="{FF2B5EF4-FFF2-40B4-BE49-F238E27FC236}">
                <a16:creationId xmlns:a16="http://schemas.microsoft.com/office/drawing/2014/main" id="{D6CD5EB5-7FDF-4D14-878A-B58F4E44524C}"/>
              </a:ext>
            </a:extLst>
          </p:cNvPr>
          <p:cNvSpPr/>
          <p:nvPr/>
        </p:nvSpPr>
        <p:spPr>
          <a:xfrm>
            <a:off x="1506793" y="2093337"/>
            <a:ext cx="364958" cy="36495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400" dirty="0">
                <a:solidFill>
                  <a:schemeClr val="tx1"/>
                </a:solidFill>
              </a:rPr>
              <a:t>0</a:t>
            </a:r>
          </a:p>
        </p:txBody>
      </p:sp>
      <p:sp>
        <p:nvSpPr>
          <p:cNvPr id="18" name="Téglalap 17">
            <a:extLst>
              <a:ext uri="{FF2B5EF4-FFF2-40B4-BE49-F238E27FC236}">
                <a16:creationId xmlns:a16="http://schemas.microsoft.com/office/drawing/2014/main" id="{8F7548D1-0059-4BE2-B9CE-956EAEC6766B}"/>
              </a:ext>
            </a:extLst>
          </p:cNvPr>
          <p:cNvSpPr/>
          <p:nvPr/>
        </p:nvSpPr>
        <p:spPr>
          <a:xfrm>
            <a:off x="6444957" y="2093337"/>
            <a:ext cx="364958" cy="36495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400" dirty="0">
                <a:solidFill>
                  <a:schemeClr val="tx1"/>
                </a:solidFill>
              </a:rPr>
              <a:t>7</a:t>
            </a:r>
          </a:p>
        </p:txBody>
      </p:sp>
      <p:sp>
        <p:nvSpPr>
          <p:cNvPr id="19" name="Téglalap 18">
            <a:extLst>
              <a:ext uri="{FF2B5EF4-FFF2-40B4-BE49-F238E27FC236}">
                <a16:creationId xmlns:a16="http://schemas.microsoft.com/office/drawing/2014/main" id="{96527BD3-1773-4193-BF40-1111A91C3E33}"/>
              </a:ext>
            </a:extLst>
          </p:cNvPr>
          <p:cNvSpPr/>
          <p:nvPr/>
        </p:nvSpPr>
        <p:spPr>
          <a:xfrm>
            <a:off x="5739505" y="2093337"/>
            <a:ext cx="364958" cy="36495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400" dirty="0">
                <a:solidFill>
                  <a:schemeClr val="tx1"/>
                </a:solidFill>
              </a:rPr>
              <a:t>6</a:t>
            </a:r>
          </a:p>
        </p:txBody>
      </p:sp>
      <p:sp>
        <p:nvSpPr>
          <p:cNvPr id="20" name="Téglalap 19">
            <a:extLst>
              <a:ext uri="{FF2B5EF4-FFF2-40B4-BE49-F238E27FC236}">
                <a16:creationId xmlns:a16="http://schemas.microsoft.com/office/drawing/2014/main" id="{FFEA75AE-3387-4B0F-8D6A-BAC0A1084906}"/>
              </a:ext>
            </a:extLst>
          </p:cNvPr>
          <p:cNvSpPr/>
          <p:nvPr/>
        </p:nvSpPr>
        <p:spPr>
          <a:xfrm>
            <a:off x="5034053" y="2093337"/>
            <a:ext cx="364958" cy="36495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12700">
            <a:solidFill>
              <a:srgbClr val="2F528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400" dirty="0">
                <a:solidFill>
                  <a:schemeClr val="tx1"/>
                </a:solidFill>
              </a:rPr>
              <a:t>5</a:t>
            </a:r>
          </a:p>
        </p:txBody>
      </p:sp>
      <p:sp>
        <p:nvSpPr>
          <p:cNvPr id="21" name="Téglalap 20">
            <a:extLst>
              <a:ext uri="{FF2B5EF4-FFF2-40B4-BE49-F238E27FC236}">
                <a16:creationId xmlns:a16="http://schemas.microsoft.com/office/drawing/2014/main" id="{88B775CB-9679-4F1E-94A4-53202B186428}"/>
              </a:ext>
            </a:extLst>
          </p:cNvPr>
          <p:cNvSpPr/>
          <p:nvPr/>
        </p:nvSpPr>
        <p:spPr>
          <a:xfrm>
            <a:off x="2212245" y="2093337"/>
            <a:ext cx="364958" cy="36495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400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22" name="Téglalap 21">
            <a:extLst>
              <a:ext uri="{FF2B5EF4-FFF2-40B4-BE49-F238E27FC236}">
                <a16:creationId xmlns:a16="http://schemas.microsoft.com/office/drawing/2014/main" id="{F2DF47C1-02B5-4EB5-8077-E60B91B560CE}"/>
              </a:ext>
            </a:extLst>
          </p:cNvPr>
          <p:cNvSpPr/>
          <p:nvPr/>
        </p:nvSpPr>
        <p:spPr>
          <a:xfrm>
            <a:off x="2917697" y="2093337"/>
            <a:ext cx="364958" cy="36495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400" dirty="0">
                <a:solidFill>
                  <a:schemeClr val="tx1"/>
                </a:solidFill>
              </a:rPr>
              <a:t>2</a:t>
            </a:r>
          </a:p>
        </p:txBody>
      </p:sp>
      <p:sp>
        <p:nvSpPr>
          <p:cNvPr id="23" name="Téglalap 22">
            <a:extLst>
              <a:ext uri="{FF2B5EF4-FFF2-40B4-BE49-F238E27FC236}">
                <a16:creationId xmlns:a16="http://schemas.microsoft.com/office/drawing/2014/main" id="{059E6F0C-7ABA-4542-8A61-F65BD03A34C4}"/>
              </a:ext>
            </a:extLst>
          </p:cNvPr>
          <p:cNvSpPr/>
          <p:nvPr/>
        </p:nvSpPr>
        <p:spPr>
          <a:xfrm>
            <a:off x="3623149" y="2093337"/>
            <a:ext cx="364958" cy="36495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400" dirty="0">
                <a:solidFill>
                  <a:schemeClr val="tx1"/>
                </a:solidFill>
              </a:rPr>
              <a:t>3</a:t>
            </a:r>
          </a:p>
        </p:txBody>
      </p:sp>
      <p:sp>
        <p:nvSpPr>
          <p:cNvPr id="24" name="Téglalap 23">
            <a:extLst>
              <a:ext uri="{FF2B5EF4-FFF2-40B4-BE49-F238E27FC236}">
                <a16:creationId xmlns:a16="http://schemas.microsoft.com/office/drawing/2014/main" id="{44E5918D-EA19-412B-A469-E3226CA9C5BD}"/>
              </a:ext>
            </a:extLst>
          </p:cNvPr>
          <p:cNvSpPr/>
          <p:nvPr/>
        </p:nvSpPr>
        <p:spPr>
          <a:xfrm>
            <a:off x="4328601" y="2093337"/>
            <a:ext cx="364958" cy="36495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400" dirty="0">
                <a:solidFill>
                  <a:schemeClr val="tx1"/>
                </a:solidFill>
              </a:rPr>
              <a:t>4</a:t>
            </a:r>
          </a:p>
        </p:txBody>
      </p:sp>
      <p:sp>
        <p:nvSpPr>
          <p:cNvPr id="25" name="Téglalap 24">
            <a:extLst>
              <a:ext uri="{FF2B5EF4-FFF2-40B4-BE49-F238E27FC236}">
                <a16:creationId xmlns:a16="http://schemas.microsoft.com/office/drawing/2014/main" id="{5758C143-ADC1-4B27-9BA2-4D4B65DD7375}"/>
              </a:ext>
            </a:extLst>
          </p:cNvPr>
          <p:cNvSpPr/>
          <p:nvPr/>
        </p:nvSpPr>
        <p:spPr>
          <a:xfrm>
            <a:off x="10677669" y="2093337"/>
            <a:ext cx="364958" cy="36495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400" dirty="0">
                <a:solidFill>
                  <a:schemeClr val="tx1"/>
                </a:solidFill>
              </a:rPr>
              <a:t>13</a:t>
            </a:r>
          </a:p>
        </p:txBody>
      </p:sp>
      <p:sp>
        <p:nvSpPr>
          <p:cNvPr id="26" name="Téglalap 25">
            <a:extLst>
              <a:ext uri="{FF2B5EF4-FFF2-40B4-BE49-F238E27FC236}">
                <a16:creationId xmlns:a16="http://schemas.microsoft.com/office/drawing/2014/main" id="{18516A34-3548-497E-A06B-618447512BB8}"/>
              </a:ext>
            </a:extLst>
          </p:cNvPr>
          <p:cNvSpPr/>
          <p:nvPr/>
        </p:nvSpPr>
        <p:spPr>
          <a:xfrm>
            <a:off x="9972217" y="2093337"/>
            <a:ext cx="364958" cy="36495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400" dirty="0">
                <a:solidFill>
                  <a:schemeClr val="tx1"/>
                </a:solidFill>
              </a:rPr>
              <a:t>12</a:t>
            </a:r>
          </a:p>
        </p:txBody>
      </p:sp>
      <p:sp>
        <p:nvSpPr>
          <p:cNvPr id="27" name="Téglalap 26">
            <a:extLst>
              <a:ext uri="{FF2B5EF4-FFF2-40B4-BE49-F238E27FC236}">
                <a16:creationId xmlns:a16="http://schemas.microsoft.com/office/drawing/2014/main" id="{D2F68185-FE45-42DF-B5A4-415EB4638F2A}"/>
              </a:ext>
            </a:extLst>
          </p:cNvPr>
          <p:cNvSpPr/>
          <p:nvPr/>
        </p:nvSpPr>
        <p:spPr>
          <a:xfrm>
            <a:off x="9266765" y="2093337"/>
            <a:ext cx="364958" cy="36495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400" dirty="0">
                <a:solidFill>
                  <a:schemeClr val="tx1"/>
                </a:solidFill>
              </a:rPr>
              <a:t>11</a:t>
            </a:r>
          </a:p>
        </p:txBody>
      </p:sp>
      <p:sp>
        <p:nvSpPr>
          <p:cNvPr id="28" name="Téglalap 27">
            <a:extLst>
              <a:ext uri="{FF2B5EF4-FFF2-40B4-BE49-F238E27FC236}">
                <a16:creationId xmlns:a16="http://schemas.microsoft.com/office/drawing/2014/main" id="{B6DA1023-AD6A-4F2B-8D2C-06225D338B71}"/>
              </a:ext>
            </a:extLst>
          </p:cNvPr>
          <p:cNvSpPr/>
          <p:nvPr/>
        </p:nvSpPr>
        <p:spPr>
          <a:xfrm>
            <a:off x="8561313" y="2093337"/>
            <a:ext cx="364958" cy="36495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400" dirty="0">
                <a:solidFill>
                  <a:schemeClr val="tx1"/>
                </a:solidFill>
              </a:rPr>
              <a:t>10</a:t>
            </a:r>
          </a:p>
        </p:txBody>
      </p:sp>
      <p:sp>
        <p:nvSpPr>
          <p:cNvPr id="29" name="Téglalap 28">
            <a:extLst>
              <a:ext uri="{FF2B5EF4-FFF2-40B4-BE49-F238E27FC236}">
                <a16:creationId xmlns:a16="http://schemas.microsoft.com/office/drawing/2014/main" id="{B582E353-1164-49B0-A3F2-EC70C8B31224}"/>
              </a:ext>
            </a:extLst>
          </p:cNvPr>
          <p:cNvSpPr/>
          <p:nvPr/>
        </p:nvSpPr>
        <p:spPr>
          <a:xfrm>
            <a:off x="7150409" y="2093337"/>
            <a:ext cx="364958" cy="36495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400" dirty="0">
                <a:solidFill>
                  <a:schemeClr val="tx1"/>
                </a:solidFill>
              </a:rPr>
              <a:t>8</a:t>
            </a:r>
          </a:p>
        </p:txBody>
      </p:sp>
      <p:sp>
        <p:nvSpPr>
          <p:cNvPr id="30" name="Téglalap 29">
            <a:extLst>
              <a:ext uri="{FF2B5EF4-FFF2-40B4-BE49-F238E27FC236}">
                <a16:creationId xmlns:a16="http://schemas.microsoft.com/office/drawing/2014/main" id="{2784A938-B9FF-4528-8BBF-D8B785AF78E5}"/>
              </a:ext>
            </a:extLst>
          </p:cNvPr>
          <p:cNvSpPr/>
          <p:nvPr/>
        </p:nvSpPr>
        <p:spPr>
          <a:xfrm>
            <a:off x="7855861" y="2093337"/>
            <a:ext cx="364958" cy="36495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400" dirty="0">
                <a:solidFill>
                  <a:schemeClr val="tx1"/>
                </a:solidFill>
              </a:rPr>
              <a:t>9</a:t>
            </a:r>
          </a:p>
        </p:txBody>
      </p:sp>
      <p:cxnSp>
        <p:nvCxnSpPr>
          <p:cNvPr id="31" name="Egyenes összekötő nyíllal 30">
            <a:extLst>
              <a:ext uri="{FF2B5EF4-FFF2-40B4-BE49-F238E27FC236}">
                <a16:creationId xmlns:a16="http://schemas.microsoft.com/office/drawing/2014/main" id="{4B480BCE-8EE4-4895-B61F-4DEF8D8DAC00}"/>
              </a:ext>
            </a:extLst>
          </p:cNvPr>
          <p:cNvCxnSpPr>
            <a:cxnSpLocks/>
          </p:cNvCxnSpPr>
          <p:nvPr/>
        </p:nvCxnSpPr>
        <p:spPr>
          <a:xfrm flipV="1">
            <a:off x="1689272" y="1833491"/>
            <a:ext cx="0" cy="25984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Egyenes összekötő nyíllal 31">
            <a:extLst>
              <a:ext uri="{FF2B5EF4-FFF2-40B4-BE49-F238E27FC236}">
                <a16:creationId xmlns:a16="http://schemas.microsoft.com/office/drawing/2014/main" id="{571CBD6E-1D59-4F95-829A-A49166193875}"/>
              </a:ext>
            </a:extLst>
          </p:cNvPr>
          <p:cNvCxnSpPr>
            <a:cxnSpLocks/>
          </p:cNvCxnSpPr>
          <p:nvPr/>
        </p:nvCxnSpPr>
        <p:spPr>
          <a:xfrm>
            <a:off x="1871751" y="2275816"/>
            <a:ext cx="340494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Egyenes összekötő nyíllal 32">
            <a:extLst>
              <a:ext uri="{FF2B5EF4-FFF2-40B4-BE49-F238E27FC236}">
                <a16:creationId xmlns:a16="http://schemas.microsoft.com/office/drawing/2014/main" id="{E2AE8BDF-2D38-4941-BDF6-5727BE8918EF}"/>
              </a:ext>
            </a:extLst>
          </p:cNvPr>
          <p:cNvCxnSpPr>
            <a:cxnSpLocks/>
          </p:cNvCxnSpPr>
          <p:nvPr/>
        </p:nvCxnSpPr>
        <p:spPr>
          <a:xfrm>
            <a:off x="2577203" y="2275816"/>
            <a:ext cx="340494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Egyenes összekötő nyíllal 33">
            <a:extLst>
              <a:ext uri="{FF2B5EF4-FFF2-40B4-BE49-F238E27FC236}">
                <a16:creationId xmlns:a16="http://schemas.microsoft.com/office/drawing/2014/main" id="{5B0753F8-BC1E-4A1D-AE0B-CB306AC30542}"/>
              </a:ext>
            </a:extLst>
          </p:cNvPr>
          <p:cNvCxnSpPr>
            <a:cxnSpLocks/>
          </p:cNvCxnSpPr>
          <p:nvPr/>
        </p:nvCxnSpPr>
        <p:spPr>
          <a:xfrm>
            <a:off x="3282655" y="2275816"/>
            <a:ext cx="340494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Egyenes összekötő nyíllal 34">
            <a:extLst>
              <a:ext uri="{FF2B5EF4-FFF2-40B4-BE49-F238E27FC236}">
                <a16:creationId xmlns:a16="http://schemas.microsoft.com/office/drawing/2014/main" id="{C4CAFB79-C74D-4890-819A-0542F4CD8C63}"/>
              </a:ext>
            </a:extLst>
          </p:cNvPr>
          <p:cNvCxnSpPr>
            <a:cxnSpLocks/>
          </p:cNvCxnSpPr>
          <p:nvPr/>
        </p:nvCxnSpPr>
        <p:spPr>
          <a:xfrm>
            <a:off x="3988107" y="2275816"/>
            <a:ext cx="340494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Egyenes összekötő nyíllal 35">
            <a:extLst>
              <a:ext uri="{FF2B5EF4-FFF2-40B4-BE49-F238E27FC236}">
                <a16:creationId xmlns:a16="http://schemas.microsoft.com/office/drawing/2014/main" id="{F3B63218-893C-4976-88D0-BB6223869C3E}"/>
              </a:ext>
            </a:extLst>
          </p:cNvPr>
          <p:cNvCxnSpPr>
            <a:cxnSpLocks/>
          </p:cNvCxnSpPr>
          <p:nvPr/>
        </p:nvCxnSpPr>
        <p:spPr>
          <a:xfrm>
            <a:off x="4693558" y="2275816"/>
            <a:ext cx="340494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Egyenes összekötő nyíllal 36">
            <a:extLst>
              <a:ext uri="{FF2B5EF4-FFF2-40B4-BE49-F238E27FC236}">
                <a16:creationId xmlns:a16="http://schemas.microsoft.com/office/drawing/2014/main" id="{1A38D7C7-D50B-4666-8302-74B63B300397}"/>
              </a:ext>
            </a:extLst>
          </p:cNvPr>
          <p:cNvCxnSpPr>
            <a:cxnSpLocks/>
          </p:cNvCxnSpPr>
          <p:nvPr/>
        </p:nvCxnSpPr>
        <p:spPr>
          <a:xfrm>
            <a:off x="5399011" y="2275816"/>
            <a:ext cx="340494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Egyenes összekötő nyíllal 37">
            <a:extLst>
              <a:ext uri="{FF2B5EF4-FFF2-40B4-BE49-F238E27FC236}">
                <a16:creationId xmlns:a16="http://schemas.microsoft.com/office/drawing/2014/main" id="{2080C4E5-A641-4272-B65A-AE3EB7112179}"/>
              </a:ext>
            </a:extLst>
          </p:cNvPr>
          <p:cNvCxnSpPr>
            <a:cxnSpLocks/>
          </p:cNvCxnSpPr>
          <p:nvPr/>
        </p:nvCxnSpPr>
        <p:spPr>
          <a:xfrm>
            <a:off x="6104463" y="2275816"/>
            <a:ext cx="340494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Egyenes összekötő nyíllal 38">
            <a:extLst>
              <a:ext uri="{FF2B5EF4-FFF2-40B4-BE49-F238E27FC236}">
                <a16:creationId xmlns:a16="http://schemas.microsoft.com/office/drawing/2014/main" id="{FAACC499-081B-46A0-8FE3-BD7A09077DE1}"/>
              </a:ext>
            </a:extLst>
          </p:cNvPr>
          <p:cNvCxnSpPr>
            <a:cxnSpLocks/>
          </p:cNvCxnSpPr>
          <p:nvPr/>
        </p:nvCxnSpPr>
        <p:spPr>
          <a:xfrm>
            <a:off x="6809915" y="2275816"/>
            <a:ext cx="340494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Egyenes összekötő nyíllal 39">
            <a:extLst>
              <a:ext uri="{FF2B5EF4-FFF2-40B4-BE49-F238E27FC236}">
                <a16:creationId xmlns:a16="http://schemas.microsoft.com/office/drawing/2014/main" id="{FF0883AB-02A8-4727-88CB-7109E7C04992}"/>
              </a:ext>
            </a:extLst>
          </p:cNvPr>
          <p:cNvCxnSpPr>
            <a:cxnSpLocks/>
          </p:cNvCxnSpPr>
          <p:nvPr/>
        </p:nvCxnSpPr>
        <p:spPr>
          <a:xfrm>
            <a:off x="7515367" y="2275816"/>
            <a:ext cx="340494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Egyenes összekötő nyíllal 40">
            <a:extLst>
              <a:ext uri="{FF2B5EF4-FFF2-40B4-BE49-F238E27FC236}">
                <a16:creationId xmlns:a16="http://schemas.microsoft.com/office/drawing/2014/main" id="{52DAC2A3-8666-4A9B-ADE7-8C6C256C794F}"/>
              </a:ext>
            </a:extLst>
          </p:cNvPr>
          <p:cNvCxnSpPr>
            <a:cxnSpLocks/>
          </p:cNvCxnSpPr>
          <p:nvPr/>
        </p:nvCxnSpPr>
        <p:spPr>
          <a:xfrm>
            <a:off x="8220819" y="2275816"/>
            <a:ext cx="340494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Egyenes összekötő nyíllal 41">
            <a:extLst>
              <a:ext uri="{FF2B5EF4-FFF2-40B4-BE49-F238E27FC236}">
                <a16:creationId xmlns:a16="http://schemas.microsoft.com/office/drawing/2014/main" id="{B3F62B75-5432-4EB5-97E0-9ED1A3CD6EF4}"/>
              </a:ext>
            </a:extLst>
          </p:cNvPr>
          <p:cNvCxnSpPr>
            <a:cxnSpLocks/>
          </p:cNvCxnSpPr>
          <p:nvPr/>
        </p:nvCxnSpPr>
        <p:spPr>
          <a:xfrm>
            <a:off x="8926271" y="2275816"/>
            <a:ext cx="340494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Egyenes összekötő nyíllal 42">
            <a:extLst>
              <a:ext uri="{FF2B5EF4-FFF2-40B4-BE49-F238E27FC236}">
                <a16:creationId xmlns:a16="http://schemas.microsoft.com/office/drawing/2014/main" id="{8C4D02BB-AE4D-4077-8294-7F59C5995267}"/>
              </a:ext>
            </a:extLst>
          </p:cNvPr>
          <p:cNvCxnSpPr>
            <a:cxnSpLocks/>
          </p:cNvCxnSpPr>
          <p:nvPr/>
        </p:nvCxnSpPr>
        <p:spPr>
          <a:xfrm>
            <a:off x="9631723" y="2275816"/>
            <a:ext cx="340494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Egyenes összekötő nyíllal 43">
            <a:extLst>
              <a:ext uri="{FF2B5EF4-FFF2-40B4-BE49-F238E27FC236}">
                <a16:creationId xmlns:a16="http://schemas.microsoft.com/office/drawing/2014/main" id="{7C5096AA-A01A-4D1B-A9FB-145EC0ED3394}"/>
              </a:ext>
            </a:extLst>
          </p:cNvPr>
          <p:cNvCxnSpPr>
            <a:cxnSpLocks/>
          </p:cNvCxnSpPr>
          <p:nvPr/>
        </p:nvCxnSpPr>
        <p:spPr>
          <a:xfrm>
            <a:off x="10337175" y="2275816"/>
            <a:ext cx="340494" cy="0"/>
          </a:xfrm>
          <a:prstGeom prst="straightConnector1">
            <a:avLst/>
          </a:prstGeom>
          <a:ln>
            <a:solidFill>
              <a:srgbClr val="FF0000">
                <a:alpha val="21961"/>
              </a:srgb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Szövegdoboz 44">
            <a:extLst>
              <a:ext uri="{FF2B5EF4-FFF2-40B4-BE49-F238E27FC236}">
                <a16:creationId xmlns:a16="http://schemas.microsoft.com/office/drawing/2014/main" id="{5668E5FE-46E9-42BC-B626-7778A0934ACB}"/>
              </a:ext>
            </a:extLst>
          </p:cNvPr>
          <p:cNvSpPr txBox="1"/>
          <p:nvPr/>
        </p:nvSpPr>
        <p:spPr>
          <a:xfrm>
            <a:off x="443921" y="2093337"/>
            <a:ext cx="8859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dirty="0">
                <a:solidFill>
                  <a:schemeClr val="bg1">
                    <a:lumMod val="75000"/>
                  </a:schemeClr>
                </a:solidFill>
              </a:rPr>
              <a:t>iteráció</a:t>
            </a:r>
          </a:p>
        </p:txBody>
      </p:sp>
      <p:cxnSp>
        <p:nvCxnSpPr>
          <p:cNvPr id="46" name="Egyenes összekötő nyíllal 45">
            <a:extLst>
              <a:ext uri="{FF2B5EF4-FFF2-40B4-BE49-F238E27FC236}">
                <a16:creationId xmlns:a16="http://schemas.microsoft.com/office/drawing/2014/main" id="{116CBE1A-4B47-4303-B30F-7629478B62FA}"/>
              </a:ext>
            </a:extLst>
          </p:cNvPr>
          <p:cNvCxnSpPr>
            <a:stCxn id="45" idx="3"/>
            <a:endCxn id="17" idx="1"/>
          </p:cNvCxnSpPr>
          <p:nvPr/>
        </p:nvCxnSpPr>
        <p:spPr>
          <a:xfrm flipV="1">
            <a:off x="1329869" y="2275816"/>
            <a:ext cx="176924" cy="2187"/>
          </a:xfrm>
          <a:prstGeom prst="straightConnector1">
            <a:avLst/>
          </a:prstGeom>
          <a:ln>
            <a:solidFill>
              <a:schemeClr val="bg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Ellipszis 63">
            <a:extLst>
              <a:ext uri="{FF2B5EF4-FFF2-40B4-BE49-F238E27FC236}">
                <a16:creationId xmlns:a16="http://schemas.microsoft.com/office/drawing/2014/main" id="{917EAF39-8873-4BCF-8376-80138A6672BB}"/>
              </a:ext>
            </a:extLst>
          </p:cNvPr>
          <p:cNvSpPr/>
          <p:nvPr/>
        </p:nvSpPr>
        <p:spPr>
          <a:xfrm>
            <a:off x="2043211" y="3559435"/>
            <a:ext cx="170247" cy="179607"/>
          </a:xfrm>
          <a:prstGeom prst="ellipse">
            <a:avLst/>
          </a:prstGeom>
          <a:solidFill>
            <a:schemeClr val="bg1">
              <a:alpha val="34118"/>
            </a:schemeClr>
          </a:solidFill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 dirty="0"/>
          </a:p>
        </p:txBody>
      </p:sp>
      <p:cxnSp>
        <p:nvCxnSpPr>
          <p:cNvPr id="61" name="Egyenes összekötő nyíllal 60">
            <a:extLst>
              <a:ext uri="{FF2B5EF4-FFF2-40B4-BE49-F238E27FC236}">
                <a16:creationId xmlns:a16="http://schemas.microsoft.com/office/drawing/2014/main" id="{79CE6010-3274-4001-8060-9252CD44B902}"/>
              </a:ext>
            </a:extLst>
          </p:cNvPr>
          <p:cNvCxnSpPr>
            <a:cxnSpLocks/>
            <a:stCxn id="64" idx="7"/>
          </p:cNvCxnSpPr>
          <p:nvPr/>
        </p:nvCxnSpPr>
        <p:spPr>
          <a:xfrm flipV="1">
            <a:off x="2188526" y="827773"/>
            <a:ext cx="5667335" cy="2757965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églalap 1">
            <a:extLst>
              <a:ext uri="{FF2B5EF4-FFF2-40B4-BE49-F238E27FC236}">
                <a16:creationId xmlns:a16="http://schemas.microsoft.com/office/drawing/2014/main" id="{C1654452-13E9-4AE5-95FE-BF328EEBF891}"/>
              </a:ext>
            </a:extLst>
          </p:cNvPr>
          <p:cNvSpPr/>
          <p:nvPr/>
        </p:nvSpPr>
        <p:spPr>
          <a:xfrm>
            <a:off x="10586720" y="1381760"/>
            <a:ext cx="538480" cy="1148078"/>
          </a:xfrm>
          <a:prstGeom prst="rect">
            <a:avLst/>
          </a:prstGeom>
          <a:solidFill>
            <a:srgbClr val="C5E0B4">
              <a:alpha val="23922"/>
            </a:srgbClr>
          </a:solidFill>
          <a:ln>
            <a:solidFill>
              <a:srgbClr val="2F528F">
                <a:alpha val="25882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62" name="Ellipszis 61">
            <a:extLst>
              <a:ext uri="{FF2B5EF4-FFF2-40B4-BE49-F238E27FC236}">
                <a16:creationId xmlns:a16="http://schemas.microsoft.com/office/drawing/2014/main" id="{3D5D9657-EEBC-48AC-9D73-398061BD7E71}"/>
              </a:ext>
            </a:extLst>
          </p:cNvPr>
          <p:cNvSpPr/>
          <p:nvPr/>
        </p:nvSpPr>
        <p:spPr>
          <a:xfrm>
            <a:off x="2311333" y="3835751"/>
            <a:ext cx="246620" cy="144236"/>
          </a:xfrm>
          <a:prstGeom prst="ellipse">
            <a:avLst/>
          </a:prstGeom>
          <a:solidFill>
            <a:schemeClr val="bg1">
              <a:alpha val="34118"/>
            </a:schemeClr>
          </a:solidFill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cxnSp>
        <p:nvCxnSpPr>
          <p:cNvPr id="60" name="Egyenes összekötő nyíllal 59">
            <a:extLst>
              <a:ext uri="{FF2B5EF4-FFF2-40B4-BE49-F238E27FC236}">
                <a16:creationId xmlns:a16="http://schemas.microsoft.com/office/drawing/2014/main" id="{4F75F949-FCB0-43AC-82EF-9A96017B3B32}"/>
              </a:ext>
            </a:extLst>
          </p:cNvPr>
          <p:cNvCxnSpPr>
            <a:stCxn id="62" idx="7"/>
            <a:endCxn id="2" idx="1"/>
          </p:cNvCxnSpPr>
          <p:nvPr/>
        </p:nvCxnSpPr>
        <p:spPr>
          <a:xfrm flipV="1">
            <a:off x="2521836" y="1955799"/>
            <a:ext cx="8064884" cy="1901075"/>
          </a:xfrm>
          <a:prstGeom prst="straightConnector1">
            <a:avLst/>
          </a:prstGeom>
          <a:ln>
            <a:solidFill>
              <a:schemeClr val="accent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5233796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170</TotalTime>
  <Words>258</Words>
  <Application>Microsoft Office PowerPoint</Application>
  <PresentationFormat>Szélesvásznú</PresentationFormat>
  <Paragraphs>95</Paragraphs>
  <Slides>4</Slides>
  <Notes>0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3</vt:i4>
      </vt:variant>
      <vt:variant>
        <vt:lpstr>Téma</vt:lpstr>
      </vt:variant>
      <vt:variant>
        <vt:i4>1</vt:i4>
      </vt:variant>
      <vt:variant>
        <vt:lpstr>Diacímek</vt:lpstr>
      </vt:variant>
      <vt:variant>
        <vt:i4>4</vt:i4>
      </vt:variant>
    </vt:vector>
  </HeadingPairs>
  <TitlesOfParts>
    <vt:vector size="8" baseType="lpstr">
      <vt:lpstr>Arial</vt:lpstr>
      <vt:lpstr>Calibri</vt:lpstr>
      <vt:lpstr>Calibri Light</vt:lpstr>
      <vt:lpstr>Office-téma</vt:lpstr>
      <vt:lpstr>Sorozattípusok esetén: közös név (X) és INDEXELÉS</vt:lpstr>
      <vt:lpstr>PowerPoint-bemutató</vt:lpstr>
      <vt:lpstr>PowerPoint-bemutató</vt:lpstr>
      <vt:lpstr>PowerPoint-bemutató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Sorozattípusok esetén: közös név (X) és INDEXELÉS</dc:title>
  <dc:creator>Péter</dc:creator>
  <cp:lastModifiedBy>Péter</cp:lastModifiedBy>
  <cp:revision>11</cp:revision>
  <dcterms:created xsi:type="dcterms:W3CDTF">2022-05-01T14:31:08Z</dcterms:created>
  <dcterms:modified xsi:type="dcterms:W3CDTF">2022-05-01T17:21:41Z</dcterms:modified>
</cp:coreProperties>
</file>